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14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75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65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9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96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74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26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09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65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61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98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818D5-B330-4916-93B9-4F88194269D2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53CFC-1D7F-4E7B-910C-B70DFB09F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9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511033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Quarantena, cima </a:t>
            </a:r>
            <a:r>
              <a:rPr lang="it-IT" sz="1400" smtClean="0"/>
              <a:t>del monte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8" y="-25896"/>
            <a:ext cx="3224385" cy="68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54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Quarantena, cima del monte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Quarantena, cima del monte</dc:title>
  <dc:creator>lenovo</dc:creator>
  <cp:lastModifiedBy>lenovo</cp:lastModifiedBy>
  <cp:revision>1</cp:revision>
  <dcterms:created xsi:type="dcterms:W3CDTF">2016-06-03T12:26:57Z</dcterms:created>
  <dcterms:modified xsi:type="dcterms:W3CDTF">2016-06-03T12:28:11Z</dcterms:modified>
</cp:coreProperties>
</file>