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B68F-95A6-49DE-B882-DF8D4CF1A9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3EE0-D990-491A-8F0A-EAA0344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44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B68F-95A6-49DE-B882-DF8D4CF1A9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3EE0-D990-491A-8F0A-EAA0344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03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B68F-95A6-49DE-B882-DF8D4CF1A9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3EE0-D990-491A-8F0A-EAA0344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18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B68F-95A6-49DE-B882-DF8D4CF1A9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3EE0-D990-491A-8F0A-EAA0344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09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B68F-95A6-49DE-B882-DF8D4CF1A9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3EE0-D990-491A-8F0A-EAA0344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26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B68F-95A6-49DE-B882-DF8D4CF1A9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3EE0-D990-491A-8F0A-EAA0344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01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B68F-95A6-49DE-B882-DF8D4CF1A9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3EE0-D990-491A-8F0A-EAA0344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02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B68F-95A6-49DE-B882-DF8D4CF1A9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3EE0-D990-491A-8F0A-EAA0344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01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B68F-95A6-49DE-B882-DF8D4CF1A9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3EE0-D990-491A-8F0A-EAA0344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88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B68F-95A6-49DE-B882-DF8D4CF1A9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3EE0-D990-491A-8F0A-EAA0344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9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B68F-95A6-49DE-B882-DF8D4CF1A9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3EE0-D990-491A-8F0A-EAA0344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29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FB68F-95A6-49DE-B882-DF8D4CF1A9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D3EE0-D990-491A-8F0A-EAA0344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53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smtClean="0"/>
              <a:t>Ramleh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6" y="0"/>
            <a:ext cx="3286441" cy="68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53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Ramleh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Ramleh</dc:title>
  <dc:creator>lenovo</dc:creator>
  <cp:lastModifiedBy>lenovo</cp:lastModifiedBy>
  <cp:revision>1</cp:revision>
  <dcterms:created xsi:type="dcterms:W3CDTF">2016-06-03T12:30:20Z</dcterms:created>
  <dcterms:modified xsi:type="dcterms:W3CDTF">2016-06-03T12:31:59Z</dcterms:modified>
</cp:coreProperties>
</file>