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A57F-8776-404F-A375-0F6887E98460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E82C-E85A-4F1F-8D5A-C58A8A558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57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A57F-8776-404F-A375-0F6887E98460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E82C-E85A-4F1F-8D5A-C58A8A558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649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A57F-8776-404F-A375-0F6887E98460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E82C-E85A-4F1F-8D5A-C58A8A558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745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A57F-8776-404F-A375-0F6887E98460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E82C-E85A-4F1F-8D5A-C58A8A558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464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A57F-8776-404F-A375-0F6887E98460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E82C-E85A-4F1F-8D5A-C58A8A558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673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A57F-8776-404F-A375-0F6887E98460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E82C-E85A-4F1F-8D5A-C58A8A558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735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A57F-8776-404F-A375-0F6887E98460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E82C-E85A-4F1F-8D5A-C58A8A558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595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A57F-8776-404F-A375-0F6887E98460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E82C-E85A-4F1F-8D5A-C58A8A558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320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A57F-8776-404F-A375-0F6887E98460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E82C-E85A-4F1F-8D5A-C58A8A558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4762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A57F-8776-404F-A375-0F6887E98460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E82C-E85A-4F1F-8D5A-C58A8A558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339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A57F-8776-404F-A375-0F6887E98460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E82C-E85A-4F1F-8D5A-C58A8A558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288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FA57F-8776-404F-A375-0F6887E98460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6E82C-E85A-4F1F-8D5A-C58A8A558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307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63888" y="2130425"/>
            <a:ext cx="4894312" cy="1470025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Sichem</a:t>
            </a:r>
            <a:r>
              <a:rPr lang="it-IT" sz="1400" smtClean="0"/>
              <a:t>.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" y="-9306"/>
            <a:ext cx="3242142" cy="689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644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Sichem.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Sichem.</dc:title>
  <dc:creator>lenovo</dc:creator>
  <cp:lastModifiedBy>lenovo</cp:lastModifiedBy>
  <cp:revision>1</cp:revision>
  <dcterms:created xsi:type="dcterms:W3CDTF">2016-06-03T12:36:19Z</dcterms:created>
  <dcterms:modified xsi:type="dcterms:W3CDTF">2016-06-03T12:37:00Z</dcterms:modified>
</cp:coreProperties>
</file>