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B41F-DF0B-4A33-B57D-CBD24BD52C5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4040-B895-44E8-B02C-04C756E85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1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B41F-DF0B-4A33-B57D-CBD24BD52C5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4040-B895-44E8-B02C-04C756E85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71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B41F-DF0B-4A33-B57D-CBD24BD52C5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4040-B895-44E8-B02C-04C756E85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80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B41F-DF0B-4A33-B57D-CBD24BD52C5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4040-B895-44E8-B02C-04C756E85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59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B41F-DF0B-4A33-B57D-CBD24BD52C5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4040-B895-44E8-B02C-04C756E85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44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B41F-DF0B-4A33-B57D-CBD24BD52C5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4040-B895-44E8-B02C-04C756E85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22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B41F-DF0B-4A33-B57D-CBD24BD52C5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4040-B895-44E8-B02C-04C756E85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00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B41F-DF0B-4A33-B57D-CBD24BD52C5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4040-B895-44E8-B02C-04C756E85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66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B41F-DF0B-4A33-B57D-CBD24BD52C5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4040-B895-44E8-B02C-04C756E85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95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B41F-DF0B-4A33-B57D-CBD24BD52C5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4040-B895-44E8-B02C-04C756E85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61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B41F-DF0B-4A33-B57D-CBD24BD52C5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4040-B895-44E8-B02C-04C756E85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90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3B41F-DF0B-4A33-B57D-CBD24BD52C5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C4040-B895-44E8-B02C-04C756E85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13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Silo</a:t>
            </a:r>
            <a:r>
              <a:rPr lang="it-IT" sz="1400" smtClean="0"/>
              <a:t>, santuario ebraico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0"/>
            <a:ext cx="3314328" cy="68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98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Silo, santuario ebraico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Silo, santuario ebraico</dc:title>
  <dc:creator>lenovo</dc:creator>
  <cp:lastModifiedBy>lenovo</cp:lastModifiedBy>
  <cp:revision>1</cp:revision>
  <dcterms:created xsi:type="dcterms:W3CDTF">2016-06-03T12:38:44Z</dcterms:created>
  <dcterms:modified xsi:type="dcterms:W3CDTF">2016-06-03T12:40:16Z</dcterms:modified>
</cp:coreProperties>
</file>