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14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66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92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2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9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48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27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96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22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33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91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E328-C74D-4EAD-AE98-ACA66E8A79BF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A3DA-2FF8-4255-A692-18ED4A8522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6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Sinai.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68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50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Sinai.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Sinai.</dc:title>
  <dc:creator>lenovo</dc:creator>
  <cp:lastModifiedBy>lenovo</cp:lastModifiedBy>
  <cp:revision>1</cp:revision>
  <dcterms:created xsi:type="dcterms:W3CDTF">2016-06-03T12:41:58Z</dcterms:created>
  <dcterms:modified xsi:type="dcterms:W3CDTF">2016-06-03T12:42:42Z</dcterms:modified>
</cp:coreProperties>
</file>