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5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38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10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6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26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06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4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47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1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7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39F5-EDD5-4CAF-B5E9-7F3DB377142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0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11960" y="2130425"/>
            <a:ext cx="424624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Sodoma, monti </a:t>
            </a:r>
            <a:r>
              <a:rPr lang="it-IT" sz="1400" smtClean="0"/>
              <a:t>di sale.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90" y="-34280"/>
            <a:ext cx="3382945" cy="70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83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Sodoma, monti di sale.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Sodoma, monti di sale.</dc:title>
  <dc:creator>lenovo</dc:creator>
  <cp:lastModifiedBy>lenovo</cp:lastModifiedBy>
  <cp:revision>1</cp:revision>
  <dcterms:created xsi:type="dcterms:W3CDTF">2016-06-03T12:44:48Z</dcterms:created>
  <dcterms:modified xsi:type="dcterms:W3CDTF">2016-06-03T12:46:24Z</dcterms:modified>
</cp:coreProperties>
</file>