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4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0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80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17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30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47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99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0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4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3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1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C4974-979E-43B3-891F-272A118B9B77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Tabor</a:t>
            </a:r>
            <a:r>
              <a:rPr lang="it-IT" sz="1400" dirty="0" smtClean="0"/>
              <a:t>, chiesa della </a:t>
            </a:r>
            <a:r>
              <a:rPr lang="it-IT" sz="1400" dirty="0" err="1" smtClean="0"/>
              <a:t>Trsfigurazione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61" y="0"/>
            <a:ext cx="3310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Tabor</a:t>
            </a:r>
            <a:r>
              <a:rPr lang="it-IT" sz="1400" dirty="0" smtClean="0"/>
              <a:t>, il Cristo </a:t>
            </a:r>
            <a:r>
              <a:rPr lang="it-IT" sz="1400" dirty="0" err="1" smtClean="0"/>
              <a:t>trasffigurato</a:t>
            </a:r>
            <a:r>
              <a:rPr lang="it-IT" sz="1400" smtClean="0"/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1"/>
            <a:ext cx="3300587" cy="6848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2949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Tabor, chiesa della Trsfigurazione</vt:lpstr>
      <vt:lpstr>Tabor, il Cristo trasffigurato.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Tabor, chiesa della Trsfigurazione</dc:title>
  <dc:creator>lenovo</dc:creator>
  <cp:lastModifiedBy>lenovo</cp:lastModifiedBy>
  <cp:revision>2</cp:revision>
  <dcterms:created xsi:type="dcterms:W3CDTF">2016-06-03T12:51:55Z</dcterms:created>
  <dcterms:modified xsi:type="dcterms:W3CDTF">2016-06-03T13:02:45Z</dcterms:modified>
</cp:coreProperties>
</file>