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BE2-C3D8-48F4-B881-5233A743BB19}" type="datetimeFigureOut">
              <a:rPr lang="it-IT" smtClean="0"/>
              <a:t>15/07/2019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DDF5E-8911-4745-AD48-57D141175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74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731D0-704E-4118-916A-32EC64E95F02}" type="slidenum">
              <a:rPr lang="it-IT" altLang="it-IT">
                <a:solidFill>
                  <a:prstClr val="black"/>
                </a:solidFill>
              </a:rPr>
              <a:pPr/>
              <a:t>97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8D888-EAB6-4C9D-9E8E-8D82FF09157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2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4BA8D-509E-4293-AD1E-B93366CCE5E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968E4-ED04-4E05-8733-82ED5EB15EC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3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2A79C-E398-46F7-B2A6-D57E56132BC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0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1E640-C15F-4D60-AFBF-12B8969EA2A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6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08BA3-057E-463D-93EB-97F2448D91C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3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6C0C1-1E2A-4988-98EB-85BADE8B4DD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0ED6A-9DCB-4451-8FE0-3627F471203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1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37B46-FD3B-4B89-A8C8-B62B37B8D27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3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F0B91-3784-4A1F-9529-CD6F168BE52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5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181E-FB0E-4A48-AD5C-F85E12935FB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E79F34-7362-4A23-B81D-CEE99F5AC38B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6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4324" name="Picture 4" descr="C:\Documents and Settings\padre\Desktop\Immagini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8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4676" name="Picture 4" descr="C:\Documents and Settings\padre\Desktop\Immagini\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2971800" y="6545263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casa dell'impiccato, 1873</a:t>
            </a:r>
          </a:p>
        </p:txBody>
      </p:sp>
    </p:spTree>
    <p:extLst>
      <p:ext uri="{BB962C8B-B14F-4D97-AF65-F5344CB8AC3E}">
        <p14:creationId xmlns:p14="http://schemas.microsoft.com/office/powerpoint/2010/main" val="40360214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1364" name="Picture 4" descr="C:\Documents and Settings\padre\Desktop\Immagini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40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756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2388" name="Picture 4" descr="C:\Documents and Settings\padre\Desktop\Immagini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1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098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22212" name="Picture 4" descr="C:\Documents and Settings\padre\Desktop\Immagini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3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009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7764" name="Picture 4" descr="C:\Documents and Settings\padre\Desktop\Immagini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82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9140" name="Picture 4" descr="C:\Documents and Settings\padre\Desktop\Immagini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8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037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6068" name="Picture 4" descr="C:\Documents and Settings\padre\Desktop\Immagini\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4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278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4932" name="Picture 4" descr="C:\Documents and Settings\padre\Desktop\Immagini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729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6980" name="Picture 4" descr="C:\Documents and Settings\padre\Desktop\Immagini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63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564" name="Picture 4" descr="C:\Documents and Settings\padre\Desktop\Immagini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670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5588" name="Picture 4" descr="C:\Documents and Settings\padre\Desktop\Immagini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9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5700" name="Picture 4" descr="C:\Documents and Settings\padre\Desktop\Immagini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1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5566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8004" name="Picture 4" descr="C:\Documents and Settings\padre\Desktop\Immagini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5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097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9316" name="Picture 4" descr="C:\Documents and Settings\padre\Desktop\Immagini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109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0052" name="Picture 4" descr="C:\Documents and Settings\padre\Desktop\Immagini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2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331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6196" name="Picture 4" descr="C:\Documents and Settings\padre\Desktop\Immagini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452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2452" name="Picture 4" descr="C:\Documents and Settings\padre\Desktop\Immagini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9384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8484" name="Picture 4" descr="C:\Documents and Settings\padre\Desktop\Immagini\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8264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7268" name="Picture 4" descr="C:\Documents and Settings\padre\Desktop\Immagini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3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400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8292" name="Picture 4" descr="C:\Documents and Settings\padre\Desktop\Immagini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6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3962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4020" name="Picture 4" descr="C:\Documents and Settings\padre\Desktop\Immagini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2684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0644" name="Picture 4" descr="C:\Documents and Settings\padre\Desktop\Immagini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3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24" name="Picture 4" descr="C:\Documents and Settings\padre\Desktop\Immagini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772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359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6548" name="Picture 4" descr="C:\Documents and Settings\padre\Desktop\Immagini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0716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4500" name="Picture 4" descr="C:\Documents and Settings\padre\Desktop\Immagini\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4248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5524" name="Picture 4" descr="C:\Documents and Settings\padre\Desktop\Immagini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8449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7572" name="Picture 4" descr="C:\Documents and Settings\padre\Desktop\Immagini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12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8596" name="Picture 4" descr="C:\Documents and Settings\padre\Desktop\Immagini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34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4196" name="Picture 4" descr="C:\Documents and Settings\padre\Desktop\Immagini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9456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5044" name="Picture 4" descr="C:\Documents and Settings\padre\Desktop\Immagini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6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3035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20164" name="Picture 4" descr="C:\Documents and Settings\padre\Desktop\Immagini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7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1509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5828" name="Picture 4" descr="C:\Documents and Settings\padre\Desktop\Immagini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8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8168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2932" name="Picture 4" descr="C:\Documents and Settings\padre\Desktop\Immagin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3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9796" name="Picture 4" descr="C:\Documents and Settings\padre\Desktop\Immagini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0500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3956" name="Picture 4" descr="C:\Documents and Settings\padre\Desktop\Immagini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5262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4980" name="Picture 4" descr="C:\Documents and Settings\padre\Desktop\Immagini\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9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4935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5460" name="Picture 4" descr="C:\Documents and Settings\padre\Desktop\Immagini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9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4655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4436" name="Picture 4" descr="C:\Documents and Settings\padre\Desktop\Immagini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7766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6004" name="Picture 4" descr="C:\Documents and Settings\padre\Desktop\Immagini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941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8052" name="Picture 4" descr="C:\Documents and Settings\padre\Desktop\Immagini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5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5613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9076" name="Picture 4" descr="C:\Documents and Settings\padre\Desktop\Immagini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4834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0100" name="Picture 4" descr="C:\Documents and Settings\padre\Desktop\Immagini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3723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1124" name="Picture 4" descr="C:\Documents and Settings\padre\Desktop\Immagini\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96200" cy="67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9962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2148" name="Picture 4" descr="C:\Documents and Settings\padre\Desktop\Immagini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0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0820" name="Picture 4" descr="C:\Documents and Settings\padre\Desktop\Immagini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7688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9732" name="Picture 4" descr="C:\Documents and Settings\padre\Desktop\Immagini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4306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3172" name="Picture 4" descr="C:\Documents and Settings\padre\Desktop\Immagini\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42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982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9924" name="Picture 4" descr="C:\Documents and Settings\padre\Desktop\Immagini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07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1844" name="Picture 4" descr="C:\Documents and Settings\padre\Desktop\Immagin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9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3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2868" name="Picture 4" descr="C:\Documents and Settings\padre\Desktop\Immagini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5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3892" name="Picture 4" descr="C:\Documents and Settings\padre\Desktop\Immagini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772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0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4916" name="Picture 4" descr="C:\Documents and Settings\padre\Desktop\Immagini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3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7988" name="Picture 4" descr="C:\Documents and Settings\padre\Desktop\Immagini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1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C:\Documents and Settings\padre\Desktop\Immagini\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9012" name="Picture 4" descr="C:\Documents and Settings\padre\Desktop\Immagini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9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004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0036" name="Picture 4" descr="C:\Documents and Settings\padre\Desktop\Immagini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7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1060" name="Picture 4" descr="C:\Documents and Settings\padre\Desktop\Immagini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6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92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2084" name="Picture 4" descr="C:\Documents and Settings\padre\Desktop\Immagini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76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3108" name="Picture 4" descr="C:\Documents and Settings\padre\Desktop\Immagini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4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4132" name="Picture 4" descr="C:\Documents and Settings\padre\Desktop\Immagini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46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5156" name="Picture 4" descr="C:\Documents and Settings\padre\Desktop\Immagini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78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6180" name="Picture 4" descr="C:\Documents and Settings\padre\Desktop\Immagini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9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14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204" name="Picture 4" descr="C:\Documents and Settings\padre\Desktop\Immagini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0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8228" name="Picture 4" descr="C:\Documents and Settings\padre\Desktop\Immagini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8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484" name="Picture 4" descr="C:\Documents and Settings\padre\Desktop\Immagini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67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9252" name="Picture 4" descr="C:\Documents and Settings\padre\Desktop\Immagini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0276" name="Picture 4" descr="C:\Documents and Settings\padre\Desktop\Immagini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66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1300" name="Picture 4" descr="C:\Documents and Settings\padre\Desktop\Immagini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57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2324" name="Picture 4" descr="C:\Documents and Settings\padre\Desktop\Immagini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87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3348" name="Picture 4" descr="C:\Documents and Settings\padre\Desktop\Immagini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46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4372" name="Picture 4" descr="C:\Documents and Settings\padre\Desktop\Immagini\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77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5396" name="Picture 4" descr="C:\Documents and Settings\padre\Desktop\Immagini\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76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6420" name="Picture 4" descr="C:\Documents and Settings\padre\Desktop\Immagin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39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7444" name="Picture 4" descr="C:\Documents and Settings\padre\Desktop\Immagini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91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8468" name="Picture 4" descr="C:\Documents and Settings\padre\Desktop\Immagini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6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7508" name="Picture 4" descr="C:\Documents and Settings\padre\Desktop\Immagini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67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9492" name="Picture 4" descr="C:\Documents and Settings\padre\Desktop\Immagini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28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0516" name="Picture 4" descr="C:\Documents and Settings\padre\Desktop\Immagini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77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1540" name="Picture 4" descr="C:\Documents and Settings\padre\Desktop\Immagini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38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2564" name="Picture 4" descr="C:\Documents and Settings\padre\Desktop\Immagini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36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3588" name="Picture 4" descr="C:\Documents and Settings\padre\Desktop\Immagini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09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5636" name="Picture 4" descr="C:\Documents and Settings\padre\Desktop\Immagini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03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6660" name="Picture 4" descr="C:\Documents and Settings\padre\Desktop\Immagini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55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7684" name="Picture 4" descr="C:\Documents and Settings\padre\Desktop\Immagini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53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8708" name="Picture 4" descr="C:\Documents and Settings\padre\Desktop\Immagini\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35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4612" name="Picture 4" descr="C:\Documents and Settings\padre\Desktop\Immagini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3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4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8532" name="Picture 4" descr="C:\Documents and Settings\padre\Desktop\Immagini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41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4" name="Picture 4" descr="C:\Documents and Settings\padre\Desktop\Immagini\1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26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388" name="Picture 4" descr="C:\Documents and Settings\padre\Desktop\Immagini\1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31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0" name="Picture 4" descr="C:\Documents and Settings\padre\Desktop\Immagini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08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508" name="Picture 4" descr="C:\Documents and Settings\padre\Desktop\Immagini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85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2532" name="Picture 4" descr="C:\Documents and Settings\padre\Desktop\Immagini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87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604" name="Picture 4" descr="C:\Documents and Settings\padre\Desktop\Immagini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50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8772" name="Picture 4" descr="C:\Documents and Settings\padre\Desktop\Immagini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72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8116" name="Picture 4" descr="C:\Documents and Settings\padre\Desktop\Immagini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879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6" name="Picture 4" descr="C:\Documents and Settings\padre\Desktop\Immagini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37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24" name="Picture 4" descr="C:\Documents and Settings\padre\Desktop\Immagini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4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0580" name="Picture 4" descr="C:\Documents and Settings\padre\Desktop\Immagini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35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4820" name="Picture 4" descr="C:\Documents and Settings\padre\Desktop\Immagini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473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7748" name="Picture 4" descr="C:\Documents and Settings\padre\Desktop\Immagini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5940" name="Picture 4" descr="C:\Documents and Settings\padre\Desktop\Immagini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11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6964" name="Picture 4" descr="C:\Documents and Settings\padre\Desktop\Immagini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559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8916" name="Picture 4" descr="C:\Documents and Settings\padre\Desktop\Immagini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770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9156" name="Picture 4" descr="C:\Documents and Settings\padre\Desktop\Immagini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494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3252" name="Picture 4" descr="C:\Documents and Settings\padre\Desktop\Immagini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070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2468" name="Picture 4" descr="C:\Documents and Settings\padre\Desktop\Immagini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51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3492" name="Picture 4" descr="C:\Documents and Settings\padre\Desktop\Immagini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31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4516" name="Picture 4" descr="C:\Documents and Settings\padre\Desktop\Immagini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9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2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1604" name="Picture 4" descr="C:\Documents and Settings\padre\Desktop\Immagini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6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6132" name="Picture 4" descr="C:\Documents and Settings\padre\Desktop\Immagini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026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6804" name="Picture 4" descr="C:\Documents and Settings\padre\Desktop\Immagini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331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7828" name="Picture 4" descr="C:\Documents and Settings\padre\Desktop\Immagini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2800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629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9748" name="Picture 4" descr="C:\Documents and Settings\padre\Desktop\Immagini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67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4868" name="Picture 4" descr="C:\Documents and Settings\padre\Desktop\Immagini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772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69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04" name="Picture 4" descr="C:\Documents and Settings\padre\Desktop\Immagini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799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3428" name="Picture 4" descr="C:\Documents and Settings\padre\Desktop\Immagini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709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3780" name="Picture 4" descr="C:\Documents and Settings\padre\Desktop\Immagini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079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04" name="Picture 4" descr="C:\Documents and Settings\padre\Desktop\Immagini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272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8964" name="Picture 4" descr="C:\Documents and Settings\padre\Desktop\Immagini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9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2628" name="Picture 4" descr="C:\Documents and Settings\padre\Desktop\Immagini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602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7876" name="Picture 4" descr="C:\Documents and Settings\padre\Desktop\Immagini\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4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602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9988" name="Picture 4" descr="C:\Documents and Settings\padre\Desktop\Immagin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3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7115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1972" name="Picture 4" descr="C:\Documents and Settings\padre\Desktop\Immagini\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0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829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2996" name="Picture 4" descr="C:\Documents and Settings\padre\Desktop\Immagini\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6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690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4452" name="Picture 4" descr="C:\Documents and Settings\padre\Desktop\Immagini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1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496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2644" name="Picture 4" descr="C:\Documents and Settings\padre\Desktop\Immagini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190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3668" name="Picture 4" descr="C:\Documents and Settings\padre\Desktop\Immagini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963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4692" name="Picture 4" descr="C:\Documents and Settings\padre\Desktop\Immagini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124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2036" name="Picture 4" descr="C:\Documents and Settings\padre\Desktop\Immagini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1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296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084" name="Picture 4" descr="C:\Documents and Settings\padre\Desktop\Immagini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8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3652" name="Picture 4" descr="C:\Documents and Settings\padre\Desktop\Immagini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192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5348" name="Picture 4" descr="C:\Documents and Settings\padre\Desktop\Immagini\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0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5486400" y="4267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Victor Chocquet, 1877</a:t>
            </a:r>
          </a:p>
        </p:txBody>
      </p:sp>
    </p:spTree>
    <p:extLst>
      <p:ext uri="{BB962C8B-B14F-4D97-AF65-F5344CB8AC3E}">
        <p14:creationId xmlns:p14="http://schemas.microsoft.com/office/powerpoint/2010/main" val="25161488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6372" name="Picture 4" descr="C:\Documents and Settings\padre\Desktop\Immagini\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5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5638800" y="3733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Autoritratto, 1881</a:t>
            </a:r>
          </a:p>
        </p:txBody>
      </p:sp>
    </p:spTree>
    <p:extLst>
      <p:ext uri="{BB962C8B-B14F-4D97-AF65-F5344CB8AC3E}">
        <p14:creationId xmlns:p14="http://schemas.microsoft.com/office/powerpoint/2010/main" val="36817297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5220" name="Picture 4" descr="C:\Documents and Settings\padre\Desktop\Immagini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964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7396" name="Picture 4" descr="C:\Documents and Settings\padre\Desktop\Immagini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47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8420" name="Picture 4" descr="C:\Documents and Settings\padre\Desktop\Immagini\1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31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9444" name="Picture 4" descr="C:\Documents and Settings\padre\Desktop\Immagini\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4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791200" y="495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1868</a:t>
            </a:r>
          </a:p>
        </p:txBody>
      </p:sp>
    </p:spTree>
    <p:extLst>
      <p:ext uri="{BB962C8B-B14F-4D97-AF65-F5344CB8AC3E}">
        <p14:creationId xmlns:p14="http://schemas.microsoft.com/office/powerpoint/2010/main" val="24177282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5716" name="Picture 4" descr="C:\Documents and Settings\padre\Desktop\Immagini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324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0228" name="Picture 4" descr="C:\Documents and Settings\padre\Desktop\Immagini\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4495800" y="990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Il padre, 1866</a:t>
            </a:r>
          </a:p>
        </p:txBody>
      </p:sp>
    </p:spTree>
    <p:extLst>
      <p:ext uri="{BB962C8B-B14F-4D97-AF65-F5344CB8AC3E}">
        <p14:creationId xmlns:p14="http://schemas.microsoft.com/office/powerpoint/2010/main" val="4489259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2276" name="Picture 4" descr="C:\Documents and Settings\padre\Desktop\Immagini\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80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5867400" y="37338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Monaco domenicano, ca 1865</a:t>
            </a:r>
          </a:p>
        </p:txBody>
      </p:sp>
    </p:spTree>
    <p:extLst>
      <p:ext uri="{BB962C8B-B14F-4D97-AF65-F5344CB8AC3E}">
        <p14:creationId xmlns:p14="http://schemas.microsoft.com/office/powerpoint/2010/main" val="35713264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3300" name="Picture 4" descr="C:\Documents and Settings\padre\Desktop\Immagini\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7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5334000" y="4038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Hortensie Fiquet, 1877</a:t>
            </a:r>
          </a:p>
        </p:txBody>
      </p:sp>
    </p:spTree>
    <p:extLst>
      <p:ext uri="{BB962C8B-B14F-4D97-AF65-F5344CB8AC3E}">
        <p14:creationId xmlns:p14="http://schemas.microsoft.com/office/powerpoint/2010/main" val="372530638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Presentazione su schermo (4:3)</PresentationFormat>
  <Paragraphs>8</Paragraphs>
  <Slides>142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142</vt:i4>
      </vt:variant>
    </vt:vector>
  </HeadingPairs>
  <TitlesOfParts>
    <vt:vector size="143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2019-07-15T20:10:41Z</dcterms:created>
  <dcterms:modified xsi:type="dcterms:W3CDTF">2019-07-15T20:11:36Z</dcterms:modified>
</cp:coreProperties>
</file>