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38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46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1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159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39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24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97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4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64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83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90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D5B16-9053-49BF-8E27-7FD0530DE6F8}" type="datetimeFigureOut">
              <a:rPr lang="it-IT" smtClean="0"/>
              <a:t>05/03/2018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FE3FE-0806-4891-A2B7-03F3653C0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77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637539"/>
              </p:ext>
            </p:extLst>
          </p:nvPr>
        </p:nvGraphicFramePr>
        <p:xfrm>
          <a:off x="2119313" y="1570038"/>
          <a:ext cx="287178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Oggetto shell Packager" showAsIcon="1" r:id="rId3" imgW="2871000" imgH="787680" progId="Package">
                  <p:embed/>
                </p:oleObj>
              </mc:Choice>
              <mc:Fallback>
                <p:oleObj name="Oggetto shell Packager" showAsIcon="1" r:id="rId3" imgW="2871000" imgH="7876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313" y="1570038"/>
                        <a:ext cx="2871787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79" y="0"/>
            <a:ext cx="312644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00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322" y="1"/>
            <a:ext cx="39226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525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996" y="0"/>
            <a:ext cx="4206212" cy="6962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152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-25250"/>
            <a:ext cx="3456383" cy="691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57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4"/>
            <a:ext cx="2952328" cy="688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30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346" y="0"/>
            <a:ext cx="3903845" cy="693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65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-135532"/>
            <a:ext cx="2952328" cy="712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57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968" y="0"/>
            <a:ext cx="2627160" cy="688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30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60" y="0"/>
            <a:ext cx="645193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2710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Tema di Office</vt:lpstr>
      <vt:lpstr>Pacchetto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4</cp:revision>
  <dcterms:created xsi:type="dcterms:W3CDTF">2018-03-05T09:56:11Z</dcterms:created>
  <dcterms:modified xsi:type="dcterms:W3CDTF">2018-03-05T10:50:26Z</dcterms:modified>
</cp:coreProperties>
</file>