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8" r:id="rId6"/>
    <p:sldId id="264" r:id="rId7"/>
    <p:sldId id="259" r:id="rId8"/>
    <p:sldId id="258" r:id="rId9"/>
    <p:sldId id="25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CA8D1-122B-4D24-A0F8-84A830486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6FB8F3-88AF-4B6E-9DB9-516CAB70A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99D2B-F1B3-4370-8D27-B1996792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20AD6B-279F-4652-8361-896BF46B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76E84D-A5DA-49B7-85D0-28EB763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70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D73C2-764B-4DCA-A3C9-57B1CCEC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3C4954-A684-4529-81C1-114CFE966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072225-2A60-4051-9D68-4E77D0DA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C76E0A-5A06-4551-8FE8-B8BE934F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E871B0-621B-4BC4-B7F5-E57381C4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92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33D46D-4F00-4958-BC42-20BC205B3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B2D6B2-1505-4FE4-9E1E-63B16261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77F2EE-C0DE-434A-8275-B4B21BA6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CE2967-4ED0-4FCD-9FFE-5177DBC8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CC985C-701A-408C-AD7B-903A76FB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88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CB209-422A-46F8-952C-F1328417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438EDD-4627-40E6-B56E-297313733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652414-8203-4F0A-92B6-4CF4DC42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C0364F-A234-424E-9955-E3964113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A42E32-FCBA-4226-BF1D-46FE9CE8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90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C7506-E2F2-4B99-97FB-C30E8D88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A416D0-C46B-4D7A-B5F2-F46DB5DA4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945EAF-ABD6-4440-8370-A6A09148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AF5D8F-6FEE-4884-9A13-E2AEFFB1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A009D0-3A0C-48C0-893D-272F9DCC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15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668F1-D97F-4FC7-A2E3-A34E706F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3EB00C-B535-414F-8422-1736A9696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919A94-0EE9-410A-9812-DDDFB48ED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0E038E-0331-4A13-BB38-D97C4531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AE0158-7244-4CAE-A74B-CD07E77E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1E700D-E1C6-48AC-A6BC-4C2EEF7E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60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2BB34-1422-4C09-9FA9-FD9FE11C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F1C161-0540-46C2-BD78-8977DB99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C125C1-B7B3-4B8A-86A2-90144379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13E515-45B3-4E08-B0BC-890201A22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07D5245-E7E8-42CF-903E-78D52B0E4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FAF448-0BAE-45C4-8A77-40B3F29D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27D844-0184-4325-80BC-37F17018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843A96-2551-452B-BB3C-2F5F1320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99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31973-D1D9-451C-B963-716ACF22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525144-96CA-450B-AE6A-C967B086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0D0398-017B-4B33-BA58-E3355CD6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43BBBB-60B8-4FEF-B2C9-3F1F78D7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13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28C86C1-93BD-4C88-9BD1-7105C64A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1ACE3D-4600-47BC-8073-7456C661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D793A2-EAFC-489A-B61C-718B6D0A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46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54CA2-EC3C-4E1B-B98E-E1D2BC23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A71389-99D8-4C88-8A86-C896AF48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E50C84-4CA3-45F1-A828-25BF7C586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B50CC8-5FA2-42CE-9A9C-D32116E3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7C1D89-EEB3-4CF1-9AD2-43A31D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C88DB7-74CF-48BE-A319-A5EC6BCD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67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937298-1654-4FFE-8F82-B5F5BA88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112D3B-A41D-4E29-8AB0-B4AA84D39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57FAFC-3C40-4BC4-8B2A-AC8748B4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256618-1225-45AE-98E4-4BCF8A2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A42D45-FCEE-4CF7-82AB-2274A731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38B1CA-D6FE-4BD8-9F5F-89F8FDB6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8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14F41B-1A37-46D5-ABA2-9E20DF83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C59220-11FF-48D9-B930-DA471175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6854C7-A53D-4F9A-B3E5-F00BF8D88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AE20-2D22-4C42-BB6D-2DA3925038A0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888473-A96A-4C55-9A58-0E38EBA91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8EB718-1930-412E-BCD3-282FF6DCF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019B-8B6B-4B4B-9597-7A8B9A496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2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92A1B-0390-459F-BFF7-C6F4A509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4116" y="1122363"/>
            <a:ext cx="6103884" cy="2387600"/>
          </a:xfrm>
        </p:spPr>
        <p:txBody>
          <a:bodyPr>
            <a:normAutofit/>
          </a:bodyPr>
          <a:lstStyle/>
          <a:p>
            <a:r>
              <a:rPr lang="it-IT" sz="2000" dirty="0"/>
              <a:t>Castello di Ceccano, Frosinone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25B5A6-2518-4FC2-BFBC-6400FB1E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5E44D6D2-C648-4213-90C3-96F3FBA26D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30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A630E-AEDD-4858-A897-B4E65417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300" y="365125"/>
            <a:ext cx="1790700" cy="4930775"/>
          </a:xfrm>
        </p:spPr>
        <p:txBody>
          <a:bodyPr>
            <a:normAutofit/>
          </a:bodyPr>
          <a:lstStyle/>
          <a:p>
            <a:r>
              <a:rPr lang="it-IT" sz="2000" dirty="0"/>
              <a:t>Ceccano (FR), Castello, camera dei Mesi, zoccolatura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1BD96A8-E37B-419A-82DC-9EA2E4E91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0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F7159-75F0-45D3-B1AC-22D131DC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766" y="365125"/>
            <a:ext cx="1887234" cy="4562475"/>
          </a:xfrm>
        </p:spPr>
        <p:txBody>
          <a:bodyPr>
            <a:normAutofit/>
          </a:bodyPr>
          <a:lstStyle/>
          <a:p>
            <a:r>
              <a:rPr lang="it-IT" sz="2000" dirty="0"/>
              <a:t>Ceccano (FR), Castello, camera dei Mesi, zoccolatura.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76BD2C-2556-4FAC-8C8A-87D817555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0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8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A7B2B-2A73-4E5C-8938-C503B2AD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700" y="365125"/>
            <a:ext cx="1765300" cy="5032375"/>
          </a:xfrm>
        </p:spPr>
        <p:txBody>
          <a:bodyPr>
            <a:normAutofit/>
          </a:bodyPr>
          <a:lstStyle/>
          <a:p>
            <a:r>
              <a:rPr lang="it-IT" sz="2000" dirty="0"/>
              <a:t>Ceccano (FR), Castello, camera dei Mesi, fregio sommitale.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963F380-CA77-440D-B53D-A11FCD066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0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52805-6B1B-40C2-9E8E-C822B719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E02C79A-2AFE-4302-986E-D9F723E44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03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BE18A-F017-4BD5-B89C-44944EB0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0" y="365125"/>
            <a:ext cx="7099300" cy="1325563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057F58A-B1AB-40C9-BE64-DE67BBBA7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5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6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B05C8-E6F7-4DC4-BE95-0B17DB7F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300" y="365125"/>
            <a:ext cx="1790700" cy="3876675"/>
          </a:xfrm>
        </p:spPr>
        <p:txBody>
          <a:bodyPr>
            <a:normAutofit/>
          </a:bodyPr>
          <a:lstStyle/>
          <a:p>
            <a:r>
              <a:rPr lang="it-IT" sz="2000" dirty="0"/>
              <a:t>Ceccano (FR), Castello, camera dei Mesi, </a:t>
            </a:r>
            <a:r>
              <a:rPr lang="it-IT" sz="2000" i="1" dirty="0"/>
              <a:t>Marzo</a:t>
            </a:r>
            <a:r>
              <a:rPr lang="it-IT" sz="2000" dirty="0"/>
              <a:t>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276EAA-D5DD-4498-92D1-7D8F77E4C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0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CACCF-433C-477D-B958-605A2202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1E1F47E-1281-467A-AA5D-816F45D00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2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35C0F-7E1E-4BBA-B27E-6BC6CA35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3800"/>
            <a:ext cx="10515600" cy="584200"/>
          </a:xfrm>
        </p:spPr>
        <p:txBody>
          <a:bodyPr>
            <a:normAutofit/>
          </a:bodyPr>
          <a:lstStyle/>
          <a:p>
            <a:r>
              <a:rPr lang="it-IT" sz="2000" dirty="0"/>
              <a:t>Ceccano (FR), Castello, camera dei Mesi, Agosto.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D8F9854-FF85-4AEE-9D92-626A62D74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76666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F7C09-58F0-446B-A869-4AE047D1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B78B3FB-BEF9-4E9C-B9AF-4C1AF364F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F19AB-9CC6-489A-AC64-30802512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BFB6C85-AACA-48F1-B631-428AC61BE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5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7F36E-6B4E-4CA5-AD50-08504E1C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5131FB-9E56-40B7-866E-C7B230B23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47E16-0EF1-4E69-A8DE-676B2642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700" y="365125"/>
            <a:ext cx="1612900" cy="4397375"/>
          </a:xfrm>
        </p:spPr>
        <p:txBody>
          <a:bodyPr>
            <a:normAutofit/>
          </a:bodyPr>
          <a:lstStyle/>
          <a:p>
            <a:r>
              <a:rPr lang="it-IT" sz="2000" dirty="0"/>
              <a:t>Ceccano (FR), Castello, camera </a:t>
            </a:r>
            <a:r>
              <a:rPr lang="it-IT" sz="2000" dirty="0" err="1"/>
              <a:t>picta</a:t>
            </a:r>
            <a:r>
              <a:rPr lang="it-IT" sz="2000" dirty="0"/>
              <a:t>, resti del fregio sommitale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A6F3852-8FAA-405A-A117-1D3CF2CE2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0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D7387-C3FC-483D-8DBF-01821F42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300" y="365125"/>
            <a:ext cx="1701800" cy="4371975"/>
          </a:xfrm>
        </p:spPr>
        <p:txBody>
          <a:bodyPr>
            <a:normAutofit/>
          </a:bodyPr>
          <a:lstStyle/>
          <a:p>
            <a:r>
              <a:rPr lang="it-IT" sz="2000" dirty="0"/>
              <a:t>Ceccano (FR), Castello, camera </a:t>
            </a:r>
            <a:r>
              <a:rPr lang="it-IT" sz="2000" dirty="0" err="1"/>
              <a:t>picta</a:t>
            </a:r>
            <a:r>
              <a:rPr lang="it-IT" sz="2000" dirty="0"/>
              <a:t>, zoccolatura , ricostruzione del motivo (Eugenio Furnari).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BC0CCD4-D3D1-4436-8266-860428A21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0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8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F40AA-20B1-45FA-A025-5F7B5158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A2B1680-1E7A-4A83-923B-D56F16C41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10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75E11-3614-4CAB-BBC9-FEDC3946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100" y="365125"/>
            <a:ext cx="6616700" cy="1325563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C01C143-ED94-4624-8B9B-7DFB5AE5B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5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5B28E-6C7E-4E9A-AAB6-57544331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7390F0C-0E5E-4898-8971-27FA54359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E9ADE-BFE4-4D04-B820-244A4FE4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D5E6D5A-B7E7-425D-BD19-6A6D0B56F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56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7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Castello di Ceccano, Frosinone</vt:lpstr>
      <vt:lpstr>Presentazione standard di PowerPoint</vt:lpstr>
      <vt:lpstr>Presentazione standard di PowerPoint</vt:lpstr>
      <vt:lpstr>Ceccano (FR), Castello, camera picta, resti del fregio sommitale</vt:lpstr>
      <vt:lpstr>Ceccano (FR), Castello, camera picta, zoccolatura , ricostruzione del motivo (Eugenio Furnari).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Ceccano (FR), Castello, camera dei Mesi, zoccolatura</vt:lpstr>
      <vt:lpstr>Ceccano (FR), Castello, camera dei Mesi, zoccolatura.</vt:lpstr>
      <vt:lpstr>Ceccano (FR), Castello, camera dei Mesi, fregio sommitale.</vt:lpstr>
      <vt:lpstr>Presentazione standard di PowerPoint</vt:lpstr>
      <vt:lpstr>Presentazione standard di PowerPoint</vt:lpstr>
      <vt:lpstr>Ceccano (FR), Castello, camera dei Mesi, Marzo?</vt:lpstr>
      <vt:lpstr>Presentazione standard di PowerPoint</vt:lpstr>
      <vt:lpstr>Ceccano (FR), Castello, camera dei Mesi, Agosto.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Castello di Ceccano, Frosinone</dc:title>
  <dc:creator>Secondo Brunelli</dc:creator>
  <cp:lastModifiedBy>Secondo Brunelli</cp:lastModifiedBy>
  <cp:revision>2</cp:revision>
  <dcterms:created xsi:type="dcterms:W3CDTF">2021-05-25T19:20:37Z</dcterms:created>
  <dcterms:modified xsi:type="dcterms:W3CDTF">2021-05-25T19:38:34Z</dcterms:modified>
</cp:coreProperties>
</file>