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8EF0BF-0173-4428-AF28-6E069CE33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54212F-A002-4D08-81FE-15C5CB018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813609-7DD6-488E-BEEA-DCD36F68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9A6787-A355-4E53-A1EB-5C438817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AFCC90-0823-49E0-8123-9E1E134F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25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FABB5-31EF-4837-A31E-BCE7B4F2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1D47CC-45D5-4113-9750-B8971D846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0533A3-2234-4056-A9AB-1462EBD6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2A0D5-56D7-4FF9-A1EB-A83B8DF0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6F2C41-679F-46C0-8CC5-EB956004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1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7C9695-406B-4372-A8CC-B03F7F74E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39E296-B5E0-46A6-A285-3425669F8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441997-70C9-400F-97DA-3DFD42F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5DCE7-CF9D-4A90-8F90-4786B64B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7586BE-14E7-4020-A520-C4F2BB73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87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A2876-5D1D-462F-B895-99952867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783AE7-B5F8-4BF1-AFB8-C82D7CAB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35ABEC-98D4-4EEC-B3A4-B6FA9A99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CCBB75-9360-47F8-A71C-E0C1D41A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B8DCFD-BA56-40D1-8B1B-2D6AE5C0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3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3217F-BD4F-4C7C-B5D0-919C5B82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F4DF99-AE09-4DB6-83A5-8887C75FC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F423C3-CE78-48A8-895B-DFB16B63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27D19B-48D8-48CF-9DDD-4FDF2E60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4A807-AC52-4292-ADAD-0801540C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36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6DE72-5AE0-4A86-A3D0-76063ECA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B24D7C-A55B-4F02-966F-FAFCD2D8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297C05-21A9-4CA1-B7B5-B13FB668F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466CC3-11F9-4708-A953-1501FFF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DD3DCC-FDD8-4057-8830-E0DAA5D8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F7729B-788E-46B7-A76C-4B3E2D6E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75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EFA9E-C7F8-4A97-98D6-04AABBA8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FAF2FA-8864-4460-994E-3376A15E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C3E8FC-58DB-48C0-94EA-09D013705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2C492A-E76D-45E2-8517-70BCF92B5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D1192C-A9A5-484F-808B-9BA2A5692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2B85CB-6CC6-480D-95C7-258F1B6E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5D6414-F72C-4309-BBFA-EBD23C07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FCD812-709F-4724-B53A-FCF89D0B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41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B380A-D7E2-470C-8F9A-97433118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CE48AE-579A-4870-B2AC-C52597F8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11EC6B-4B15-45A4-92CC-2F59389A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BE3065-9A71-46D0-9DBC-FFF1E16A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22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C68BF8-B838-496B-B23B-24176196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551016-45CF-45F4-A984-BCFFC27C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390E1F-51E2-40B9-8707-BA17CEF4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53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2293B-521A-4BBB-A953-F749F255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68393-F5B0-4297-88E5-D8019437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0537EF-B382-4575-A67D-6F96F8E6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DE781C-0044-4C02-96B7-229A3EBB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64B93-F6A2-4257-A916-E76EDA4D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C35939-14DF-489E-A5D4-1942A71A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91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48FFF-5905-49AD-B899-E20452DE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15EFFE-B84E-4A2C-B603-448A71808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E57B2E-C679-4A70-9326-8D37960B7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F464C5-A214-42A0-9A06-34EFFD85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0782DD-978A-48D0-BB12-495A7E28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0AA212-181D-4588-8F7E-07417353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6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DD6DF5-4A0E-43A1-9FC5-EF4217C0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95CAAB-A424-4918-A251-B0361E67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88AC99-C995-4EAD-887D-925705E9F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FAEB-F03B-4D2A-857A-852278A5BAB5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F9F45-1027-48B6-AF0E-5D050DBDF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908685-DB45-4398-BF17-585FC52CE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0FD4-4E7C-4CE6-B463-84D284D9F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81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4345D21-8839-4A50-AFA2-3EE65989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64" y="-3943"/>
            <a:ext cx="5178623" cy="686194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6DD5351-6B64-41C4-B9D5-225E13D48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ABAA2C-AA4B-4EB6-97A6-F46F47FAF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1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42426-AC98-4B16-AF9B-FEA3B93E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AECBC2-3EFA-411C-BC93-F74E4B951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06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E2F1A-F3B2-45A4-AEFC-368C4573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1F47FB7-E76F-4908-A36B-F00D69D9C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924" y="2540000"/>
            <a:ext cx="1226949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7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556D7-7D03-464C-9145-1C9D0AC0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77F7206-D204-4F14-B668-CAA0D86D1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005" y="2286000"/>
            <a:ext cx="1224480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180A4-1F20-414C-8E8F-0C0A304A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D5BFAEC-98FA-4DF7-9A1B-7BFBE1AB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928" y="-12026"/>
            <a:ext cx="6891561" cy="68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6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2</cp:revision>
  <dcterms:created xsi:type="dcterms:W3CDTF">2021-05-12T22:36:35Z</dcterms:created>
  <dcterms:modified xsi:type="dcterms:W3CDTF">2021-05-12T22:52:25Z</dcterms:modified>
</cp:coreProperties>
</file>