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904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8243-EF0A-4E09-B6FB-99BDD96F4880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CFC2-1280-40F1-B9CD-5F336EC1C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2242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8243-EF0A-4E09-B6FB-99BDD96F4880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CFC2-1280-40F1-B9CD-5F336EC1C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2977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8243-EF0A-4E09-B6FB-99BDD96F4880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CFC2-1280-40F1-B9CD-5F336EC1C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4074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8243-EF0A-4E09-B6FB-99BDD96F4880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CFC2-1280-40F1-B9CD-5F336EC1C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4916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8243-EF0A-4E09-B6FB-99BDD96F4880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CFC2-1280-40F1-B9CD-5F336EC1C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3957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8243-EF0A-4E09-B6FB-99BDD96F4880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CFC2-1280-40F1-B9CD-5F336EC1C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408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8243-EF0A-4E09-B6FB-99BDD96F4880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CFC2-1280-40F1-B9CD-5F336EC1C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4642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8243-EF0A-4E09-B6FB-99BDD96F4880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CFC2-1280-40F1-B9CD-5F336EC1C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4634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8243-EF0A-4E09-B6FB-99BDD96F4880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CFC2-1280-40F1-B9CD-5F336EC1C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5060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8243-EF0A-4E09-B6FB-99BDD96F4880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CFC2-1280-40F1-B9CD-5F336EC1C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4236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8243-EF0A-4E09-B6FB-99BDD96F4880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CFC2-1280-40F1-B9CD-5F336EC1C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8616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48243-EF0A-4E09-B6FB-99BDD96F4880}" type="datetimeFigureOut">
              <a:rPr lang="it-IT" smtClean="0"/>
              <a:t>03/10/2018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BCFC2-1280-40F1-B9CD-5F336EC1C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3212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76256" y="0"/>
            <a:ext cx="2267744" cy="6858000"/>
          </a:xfrm>
        </p:spPr>
        <p:txBody>
          <a:bodyPr>
            <a:normAutofit/>
          </a:bodyPr>
          <a:lstStyle/>
          <a:p>
            <a:r>
              <a:rPr lang="it-IT" sz="3200" dirty="0" err="1" smtClean="0"/>
              <a:t>CODEX</a:t>
            </a:r>
            <a:r>
              <a:rPr lang="it-IT" sz="3200" dirty="0" smtClean="0"/>
              <a:t> </a:t>
            </a:r>
            <a:r>
              <a:rPr lang="it-IT" sz="3200" dirty="0" err="1" smtClean="0"/>
              <a:t>VATICANUS</a:t>
            </a:r>
            <a:r>
              <a:rPr lang="it-IT" sz="3200" dirty="0" smtClean="0"/>
              <a:t>,</a:t>
            </a:r>
            <a:br>
              <a:rPr lang="it-IT" sz="3200" dirty="0" smtClean="0"/>
            </a:br>
            <a:r>
              <a:rPr lang="it-IT" sz="3200" dirty="0" smtClean="0"/>
              <a:t>A. e N. Testamento, </a:t>
            </a:r>
            <a:r>
              <a:rPr lang="it-IT" sz="2400" dirty="0" err="1" smtClean="0"/>
              <a:t>1.a</a:t>
            </a:r>
            <a:r>
              <a:rPr lang="it-IT" sz="2400" dirty="0" smtClean="0"/>
              <a:t> metà </a:t>
            </a:r>
            <a:r>
              <a:rPr lang="it-IT" sz="2400" dirty="0" err="1" smtClean="0"/>
              <a:t>4.o</a:t>
            </a:r>
            <a:r>
              <a:rPr lang="it-IT" sz="2400" dirty="0" smtClean="0"/>
              <a:t> sec.,</a:t>
            </a:r>
            <a:br>
              <a:rPr lang="it-IT" sz="2400" dirty="0" smtClean="0"/>
            </a:br>
            <a:r>
              <a:rPr lang="it-IT" sz="2400" dirty="0" smtClean="0"/>
              <a:t>lingua greca, </a:t>
            </a:r>
            <a:br>
              <a:rPr lang="it-IT" sz="2400" dirty="0" smtClean="0"/>
            </a:br>
            <a:r>
              <a:rPr lang="it-IT" sz="2400" dirty="0" err="1" smtClean="0"/>
              <a:t>27X27</a:t>
            </a:r>
            <a:r>
              <a:rPr lang="it-IT" sz="2400" dirty="0" smtClean="0"/>
              <a:t> cm, </a:t>
            </a:r>
            <a:br>
              <a:rPr lang="it-IT" sz="2400" dirty="0" smtClean="0"/>
            </a:br>
            <a:r>
              <a:rPr lang="it-IT" sz="2400" dirty="0" smtClean="0"/>
              <a:t>mancano: </a:t>
            </a:r>
            <a:r>
              <a:rPr lang="it-IT" sz="2400" dirty="0" err="1" smtClean="0"/>
              <a:t>agonis</a:t>
            </a:r>
            <a:r>
              <a:rPr lang="it-IT" sz="2400" dirty="0" smtClean="0"/>
              <a:t> di Gesù, pericope dell’adultera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lingua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99392"/>
            <a:ext cx="6829146" cy="7056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281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95936" y="0"/>
            <a:ext cx="5148064" cy="1417638"/>
          </a:xfrm>
        </p:spPr>
        <p:txBody>
          <a:bodyPr>
            <a:normAutofit/>
          </a:bodyPr>
          <a:lstStyle/>
          <a:p>
            <a:r>
              <a:rPr lang="it-IT" sz="2000" dirty="0" smtClean="0"/>
              <a:t>Sezione del </a:t>
            </a:r>
            <a:r>
              <a:rPr lang="it-IT" sz="2000" dirty="0" err="1" smtClean="0"/>
              <a:t>CODEX</a:t>
            </a:r>
            <a:r>
              <a:rPr lang="it-IT" sz="2000" dirty="0" smtClean="0"/>
              <a:t> </a:t>
            </a:r>
            <a:r>
              <a:rPr lang="it-IT" sz="2000" dirty="0" err="1" smtClean="0"/>
              <a:t>VATICANUS</a:t>
            </a:r>
            <a:r>
              <a:rPr lang="it-IT" sz="2000" dirty="0" smtClean="0"/>
              <a:t>, </a:t>
            </a:r>
            <a:br>
              <a:rPr lang="it-IT" sz="2000" dirty="0" smtClean="0"/>
            </a:br>
            <a:r>
              <a:rPr lang="it-IT" sz="2000" dirty="0" smtClean="0"/>
              <a:t>contenente </a:t>
            </a:r>
            <a:r>
              <a:rPr lang="it-IT" sz="2000" dirty="0" err="1" smtClean="0"/>
              <a:t>ESD</a:t>
            </a:r>
            <a:r>
              <a:rPr lang="it-IT" sz="2000" dirty="0" smtClean="0"/>
              <a:t>. 2, 1-8</a:t>
            </a:r>
            <a:br>
              <a:rPr lang="it-IT" sz="2000" dirty="0" smtClean="0"/>
            </a:br>
            <a:r>
              <a:rPr lang="it-IT" sz="2000" dirty="0" smtClean="0"/>
              <a:t>caratteri maiuscoli</a:t>
            </a:r>
            <a:r>
              <a:rPr lang="it-IT" sz="2000" smtClean="0"/>
              <a:t>, onciali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3995936" cy="7011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350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164288" y="274638"/>
            <a:ext cx="1979712" cy="1143000"/>
          </a:xfrm>
        </p:spPr>
        <p:txBody>
          <a:bodyPr>
            <a:normAutofit fontScale="90000"/>
          </a:bodyPr>
          <a:lstStyle/>
          <a:p>
            <a:r>
              <a:rPr lang="it-IT" sz="2000" dirty="0" err="1" smtClean="0"/>
              <a:t>CODEX</a:t>
            </a:r>
            <a:r>
              <a:rPr lang="it-IT" sz="2000" dirty="0" smtClean="0"/>
              <a:t> </a:t>
            </a:r>
            <a:r>
              <a:rPr lang="it-IT" sz="2000" dirty="0" err="1" smtClean="0"/>
              <a:t>SINAITICUS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Antico Testamento,</a:t>
            </a:r>
            <a:br>
              <a:rPr lang="it-IT" sz="2000" dirty="0" smtClean="0"/>
            </a:br>
            <a:r>
              <a:rPr lang="it-IT" sz="2000" dirty="0" smtClean="0"/>
              <a:t>330-360 circa,</a:t>
            </a:r>
            <a:br>
              <a:rPr lang="it-IT" sz="2000" dirty="0" smtClean="0"/>
            </a:br>
            <a:r>
              <a:rPr lang="it-IT" sz="2000" dirty="0" smtClean="0"/>
              <a:t>lingua greca, ritrovato al Sinai, 1844,</a:t>
            </a:r>
            <a:br>
              <a:rPr lang="it-IT" sz="2000" dirty="0" smtClean="0"/>
            </a:br>
            <a:r>
              <a:rPr lang="it-IT" sz="2000" dirty="0" smtClean="0"/>
              <a:t>conservato</a:t>
            </a:r>
            <a:br>
              <a:rPr lang="it-IT" sz="2000" dirty="0" smtClean="0"/>
            </a:br>
            <a:r>
              <a:rPr lang="it-IT" sz="2000" dirty="0" smtClean="0"/>
              <a:t>Università di Lipsia</a:t>
            </a:r>
            <a:br>
              <a:rPr lang="it-IT" sz="2000" dirty="0" smtClean="0"/>
            </a:br>
            <a:r>
              <a:rPr lang="it-IT" sz="2000" dirty="0" smtClean="0"/>
              <a:t>( Londra, Mosca )</a:t>
            </a:r>
            <a:r>
              <a:rPr lang="it-IT" sz="2000" dirty="0" err="1" smtClean="0"/>
              <a:t>38x34</a:t>
            </a:r>
            <a:r>
              <a:rPr lang="it-IT" sz="2000" dirty="0" smtClean="0"/>
              <a:t> cm,</a:t>
            </a:r>
            <a:br>
              <a:rPr lang="it-IT" sz="2000" dirty="0" smtClean="0"/>
            </a:br>
            <a:r>
              <a:rPr lang="it-IT" sz="2000" dirty="0" smtClean="0"/>
              <a:t>mancano: agonia di </a:t>
            </a:r>
            <a:r>
              <a:rPr lang="it-IT" sz="2000" dirty="0" err="1" smtClean="0"/>
              <a:t>Geù</a:t>
            </a:r>
            <a:r>
              <a:rPr lang="it-IT" sz="2000" dirty="0" smtClean="0"/>
              <a:t>, pericope dell’adultera</a:t>
            </a:r>
            <a:br>
              <a:rPr lang="it-IT" sz="2000" dirty="0" smtClean="0"/>
            </a:b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8" y="0"/>
            <a:ext cx="705839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353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36096" y="-1611560"/>
            <a:ext cx="3707904" cy="10009112"/>
          </a:xfrm>
        </p:spPr>
        <p:txBody>
          <a:bodyPr>
            <a:noAutofit/>
          </a:bodyPr>
          <a:lstStyle/>
          <a:p>
            <a:r>
              <a:rPr lang="it-IT" sz="3200" dirty="0" err="1" smtClean="0"/>
              <a:t>CODEX</a:t>
            </a:r>
            <a:r>
              <a:rPr lang="it-IT" sz="3200" dirty="0" smtClean="0"/>
              <a:t> </a:t>
            </a:r>
            <a:r>
              <a:rPr lang="it-IT" sz="3200" dirty="0" err="1" smtClean="0"/>
              <a:t>ALEXANDRINUS</a:t>
            </a:r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 smtClean="0"/>
              <a:t>Antico Testamento, </a:t>
            </a:r>
            <a:br>
              <a:rPr lang="it-IT" sz="3200" dirty="0" smtClean="0"/>
            </a:br>
            <a:r>
              <a:rPr lang="it-IT" sz="3200" dirty="0" smtClean="0"/>
              <a:t>Nuovo Testamento</a:t>
            </a:r>
            <a:br>
              <a:rPr lang="it-IT" sz="3200" dirty="0" smtClean="0"/>
            </a:br>
            <a:r>
              <a:rPr lang="it-IT" sz="3200" dirty="0" smtClean="0"/>
              <a:t>data 400-440, </a:t>
            </a:r>
            <a:br>
              <a:rPr lang="it-IT" sz="3200" dirty="0" smtClean="0"/>
            </a:br>
            <a:r>
              <a:rPr lang="it-IT" sz="3200" dirty="0" smtClean="0"/>
              <a:t>lingua greca, </a:t>
            </a:r>
            <a:br>
              <a:rPr lang="it-IT" sz="3200" dirty="0" smtClean="0"/>
            </a:br>
            <a:r>
              <a:rPr lang="it-IT" sz="3200" dirty="0" err="1" smtClean="0"/>
              <a:t>British</a:t>
            </a:r>
            <a:r>
              <a:rPr lang="it-IT" sz="3200" dirty="0" smtClean="0"/>
              <a:t> Library, </a:t>
            </a:r>
            <a:br>
              <a:rPr lang="it-IT" sz="3200" dirty="0" smtClean="0"/>
            </a:br>
            <a:r>
              <a:rPr lang="it-IT" sz="3200" dirty="0" err="1" smtClean="0"/>
              <a:t>32X26</a:t>
            </a:r>
            <a:r>
              <a:rPr lang="it-IT" sz="3200" dirty="0" smtClean="0"/>
              <a:t> cm, </a:t>
            </a:r>
            <a:br>
              <a:rPr lang="it-IT" sz="3200" dirty="0" smtClean="0"/>
            </a:br>
            <a:r>
              <a:rPr lang="it-IT" sz="3200" dirty="0" smtClean="0"/>
              <a:t>elegante ma con errori, mancano: agonia di Gesù, pericope dell’adultera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 smtClean="0"/>
          </a:p>
          <a:p>
            <a:endParaRPr lang="it-IT" sz="2000" dirty="0"/>
          </a:p>
          <a:p>
            <a:endParaRPr lang="it-IT" sz="2000" dirty="0" smtClean="0"/>
          </a:p>
          <a:p>
            <a:endParaRPr lang="it-IT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431"/>
            <a:ext cx="5274320" cy="6872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845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92080" y="274638"/>
            <a:ext cx="3394720" cy="1143000"/>
          </a:xfrm>
        </p:spPr>
        <p:txBody>
          <a:bodyPr>
            <a:normAutofit fontScale="90000"/>
          </a:bodyPr>
          <a:lstStyle/>
          <a:p>
            <a:r>
              <a:rPr lang="it-IT" sz="2000" dirty="0" smtClean="0"/>
              <a:t>Inizi </a:t>
            </a:r>
            <a:r>
              <a:rPr lang="it-IT" sz="2000" dirty="0" err="1" smtClean="0"/>
              <a:t>2.o</a:t>
            </a:r>
            <a:r>
              <a:rPr lang="it-IT" sz="2000" dirty="0" smtClean="0"/>
              <a:t> sec. Frammento di papiro, in greco, del Vangelo di S. Giovanni. </a:t>
            </a:r>
            <a:br>
              <a:rPr lang="it-IT" sz="2000" dirty="0" smtClean="0"/>
            </a:br>
            <a:r>
              <a:rPr lang="it-IT" sz="2000" dirty="0" smtClean="0"/>
              <a:t>Il più antico frammento del N. T.</a:t>
            </a:r>
            <a:br>
              <a:rPr lang="it-IT" sz="2000" dirty="0" smtClean="0"/>
            </a:br>
            <a:r>
              <a:rPr lang="it-IT" sz="2000" dirty="0" smtClean="0"/>
              <a:t>Poi arrivò </a:t>
            </a:r>
            <a:r>
              <a:rPr lang="it-IT" sz="2000" dirty="0" err="1" smtClean="0"/>
              <a:t>7Q5</a:t>
            </a:r>
            <a:r>
              <a:rPr lang="it-IT" sz="2000" dirty="0" smtClean="0"/>
              <a:t>, frammento del Vangelo di S. </a:t>
            </a:r>
            <a:r>
              <a:rPr lang="it-IT" sz="2000" smtClean="0"/>
              <a:t>Marco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 descr="C:\Users\lenovo\Desktop\SALMI\Digitalizzato_201810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6" y="0"/>
            <a:ext cx="506865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133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6275040" cy="4378498"/>
          </a:xfrm>
        </p:spPr>
        <p:txBody>
          <a:bodyPr>
            <a:normAutofit/>
          </a:bodyPr>
          <a:lstStyle/>
          <a:p>
            <a:r>
              <a:rPr lang="it-IT" sz="2000" dirty="0" err="1" smtClean="0"/>
              <a:t>Piccolaplacca</a:t>
            </a:r>
            <a:r>
              <a:rPr lang="it-IT" sz="2000" dirty="0" smtClean="0"/>
              <a:t> d’argento scoperta a Gerusalemme nel 1979-80. Con iscrizione del nome di </a:t>
            </a:r>
            <a:r>
              <a:rPr lang="it-IT" sz="2000" dirty="0" err="1" smtClean="0"/>
              <a:t>YHVVH</a:t>
            </a:r>
            <a:r>
              <a:rPr lang="it-IT" sz="2000" dirty="0" smtClean="0"/>
              <a:t> con una formula di benedizione , Numeri 6,24, s. La pratica di portare su di sé risale VII sec. </a:t>
            </a:r>
            <a:r>
              <a:rPr lang="it-IT" sz="2000" dirty="0" err="1" smtClean="0"/>
              <a:t>Av</a:t>
            </a:r>
            <a:r>
              <a:rPr lang="it-IT" sz="2000" dirty="0" smtClean="0"/>
              <a:t>. Cr. </a:t>
            </a:r>
            <a:br>
              <a:rPr lang="it-IT" sz="2000" dirty="0" smtClean="0"/>
            </a:br>
            <a:r>
              <a:rPr lang="it-IT" sz="2000" dirty="0" smtClean="0"/>
              <a:t>La  + antica iscrizione biblica che si conosca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27784" y="1600200"/>
            <a:ext cx="6059016" cy="4525963"/>
          </a:xfrm>
        </p:spPr>
        <p:txBody>
          <a:bodyPr/>
          <a:lstStyle/>
          <a:p>
            <a:r>
              <a:rPr lang="it-IT" dirty="0" smtClean="0"/>
              <a:t>+ </a:t>
            </a:r>
            <a:endParaRPr lang="it-IT" dirty="0"/>
          </a:p>
        </p:txBody>
      </p:sp>
      <p:pic>
        <p:nvPicPr>
          <p:cNvPr id="1026" name="Picture 2" descr="C:\Users\lenovo\Desktop\SALMI\Digitalizzato_20181003 (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2688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942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72</Words>
  <Application>Microsoft Office PowerPoint</Application>
  <PresentationFormat>Presentazione su schermo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CODEX VATICANUS, A. e N. Testamento, 1.a metà 4.o sec., lingua greca,  27X27 cm,  mancano: agonis di Gesù, pericope dell’adultera</vt:lpstr>
      <vt:lpstr>Sezione del CODEX VATICANUS,  contenente ESD. 2, 1-8 caratteri maiuscoli, onciali</vt:lpstr>
      <vt:lpstr>CODEX SINAITICUS Antico Testamento, 330-360 circa, lingua greca, ritrovato al Sinai, 1844, conservato Università di Lipsia ( Londra, Mosca )38x34 cm, mancano: agonia di Geù, pericope dell’adultera </vt:lpstr>
      <vt:lpstr>CODEX ALEXANDRINUS Antico Testamento,  Nuovo Testamento data 400-440,  lingua greca,  British Library,  32X26 cm,  elegante ma con errori, mancano: agonia di Gesù, pericope dell’adultera</vt:lpstr>
      <vt:lpstr>Inizi 2.o sec. Frammento di papiro, in greco, del Vangelo di S. Giovanni.  Il più antico frammento del N. T. Poi arrivò 7Q5, frammento del Vangelo di S. Marco</vt:lpstr>
      <vt:lpstr>Piccolaplacca d’argento scoperta a Gerusalemme nel 1979-80. Con iscrizione del nome di YHVVH con una formula di benedizione , Numeri 6,24, s. La pratica di portare su di sé risale VII sec. Av. Cr.  La  + antica iscrizione biblica che si conosca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7</cp:revision>
  <dcterms:created xsi:type="dcterms:W3CDTF">2018-09-27T07:42:44Z</dcterms:created>
  <dcterms:modified xsi:type="dcterms:W3CDTF">2018-10-03T08:10:59Z</dcterms:modified>
</cp:coreProperties>
</file>