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2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EFE5-2B9F-4001-A68A-3A9F9075044F}" type="datetimeFigureOut">
              <a:rPr lang="it-IT" smtClean="0"/>
              <a:t>10/01/2019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E7B6-2438-479E-8C5B-9E0B67707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70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EFE5-2B9F-4001-A68A-3A9F9075044F}" type="datetimeFigureOut">
              <a:rPr lang="it-IT" smtClean="0"/>
              <a:t>10/01/2019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E7B6-2438-479E-8C5B-9E0B67707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87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EFE5-2B9F-4001-A68A-3A9F9075044F}" type="datetimeFigureOut">
              <a:rPr lang="it-IT" smtClean="0"/>
              <a:t>10/01/2019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E7B6-2438-479E-8C5B-9E0B67707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17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EFE5-2B9F-4001-A68A-3A9F9075044F}" type="datetimeFigureOut">
              <a:rPr lang="it-IT" smtClean="0"/>
              <a:t>10/01/2019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E7B6-2438-479E-8C5B-9E0B67707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20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EFE5-2B9F-4001-A68A-3A9F9075044F}" type="datetimeFigureOut">
              <a:rPr lang="it-IT" smtClean="0"/>
              <a:t>10/01/2019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E7B6-2438-479E-8C5B-9E0B67707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5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EFE5-2B9F-4001-A68A-3A9F9075044F}" type="datetimeFigureOut">
              <a:rPr lang="it-IT" smtClean="0"/>
              <a:t>10/01/2019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E7B6-2438-479E-8C5B-9E0B67707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66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EFE5-2B9F-4001-A68A-3A9F9075044F}" type="datetimeFigureOut">
              <a:rPr lang="it-IT" smtClean="0"/>
              <a:t>10/01/2019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E7B6-2438-479E-8C5B-9E0B67707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15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EFE5-2B9F-4001-A68A-3A9F9075044F}" type="datetimeFigureOut">
              <a:rPr lang="it-IT" smtClean="0"/>
              <a:t>10/01/2019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E7B6-2438-479E-8C5B-9E0B67707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04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EFE5-2B9F-4001-A68A-3A9F9075044F}" type="datetimeFigureOut">
              <a:rPr lang="it-IT" smtClean="0"/>
              <a:t>10/01/2019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E7B6-2438-479E-8C5B-9E0B67707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13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EFE5-2B9F-4001-A68A-3A9F9075044F}" type="datetimeFigureOut">
              <a:rPr lang="it-IT" smtClean="0"/>
              <a:t>10/01/2019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E7B6-2438-479E-8C5B-9E0B67707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05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EFE5-2B9F-4001-A68A-3A9F9075044F}" type="datetimeFigureOut">
              <a:rPr lang="it-IT" smtClean="0"/>
              <a:t>10/01/2019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E7B6-2438-479E-8C5B-9E0B67707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77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4EFE5-2B9F-4001-A68A-3A9F9075044F}" type="datetimeFigureOut">
              <a:rPr lang="it-IT" smtClean="0"/>
              <a:t>10/01/2019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EE7B6-2438-479E-8C5B-9E0B677078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165304"/>
            <a:ext cx="77724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Panorama del Santuario del </a:t>
            </a:r>
            <a:r>
              <a:rPr lang="it-IT" sz="2000" dirty="0" err="1" smtClean="0"/>
              <a:t>SS.mo</a:t>
            </a:r>
            <a:r>
              <a:rPr lang="it-IT" sz="2000" dirty="0" smtClean="0"/>
              <a:t> Crocifisso di Como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1711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94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Vetrata che riproduce il miracolo del </a:t>
            </a:r>
            <a:r>
              <a:rPr lang="it-IT" sz="2000" dirty="0" err="1" smtClean="0"/>
              <a:t>SS.mo</a:t>
            </a:r>
            <a:r>
              <a:rPr lang="it-IT" sz="2000" dirty="0" smtClean="0"/>
              <a:t> Crocifisso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" y="116632"/>
            <a:ext cx="919649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236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98072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Interno della basilica </a:t>
            </a:r>
            <a:endParaRPr lang="it-IT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6" y="30832"/>
            <a:ext cx="9150085" cy="682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80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70" y="0"/>
            <a:ext cx="5264785" cy="686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10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Pala di </a:t>
            </a:r>
            <a:r>
              <a:rPr lang="it-IT" sz="2000" dirty="0" err="1" smtClean="0"/>
              <a:t>Gersam</a:t>
            </a:r>
            <a:r>
              <a:rPr lang="it-IT" sz="2000" dirty="0" smtClean="0"/>
              <a:t> Turri</a:t>
            </a:r>
            <a:br>
              <a:rPr lang="it-IT" sz="2000" dirty="0" smtClean="0"/>
            </a:br>
            <a:r>
              <a:rPr lang="it-IT" sz="2000" dirty="0" smtClean="0"/>
              <a:t>S. Girolamo Emiliani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3" y="6313"/>
            <a:ext cx="4559516" cy="685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21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04248" y="274638"/>
            <a:ext cx="2339752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Chiesa di San Bartolomeo, anellone del miracolo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1" y="0"/>
            <a:ext cx="67441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041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Cappella di San Girolamo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925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8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09320"/>
            <a:ext cx="91440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S. Girolamo con gli orfani ai piedi del Crocifisso, T. </a:t>
            </a:r>
            <a:r>
              <a:rPr lang="it-IT" sz="2000" smtClean="0"/>
              <a:t>Conconi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1713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8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09320"/>
            <a:ext cx="91440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Card. Ferrari offre ai Somaschi la chiesa del Crocifisso,  T. Conconi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13"/>
            <a:ext cx="81119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5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64</Words>
  <Application>Microsoft Office PowerPoint</Application>
  <PresentationFormat>Presentazione su schermo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Panorama del Santuario del SS.mo Crocifisso di Como</vt:lpstr>
      <vt:lpstr>Vetrata che riproduce il miracolo del SS.mo Crocifisso</vt:lpstr>
      <vt:lpstr>Presentazione standard di PowerPoint</vt:lpstr>
      <vt:lpstr>Presentazione standard di PowerPoint</vt:lpstr>
      <vt:lpstr>Pala di Gersam Turri S. Girolamo Emiliani</vt:lpstr>
      <vt:lpstr>Chiesa di San Bartolomeo, anellone del miracolo</vt:lpstr>
      <vt:lpstr>Cappella di San Girolamo</vt:lpstr>
      <vt:lpstr>S. Girolamo con gli orfani ai piedi del Crocifisso, T. Conconi</vt:lpstr>
      <vt:lpstr>Il Card. Ferrari offre ai Somaschi la chiesa del Crocifisso,  T. Conconi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Panorama del Santuario del SS.mo Crocifisso di Como</dc:title>
  <dc:creator>lenovo</dc:creator>
  <cp:lastModifiedBy>lenovo</cp:lastModifiedBy>
  <cp:revision>4</cp:revision>
  <dcterms:created xsi:type="dcterms:W3CDTF">2018-01-17T08:18:15Z</dcterms:created>
  <dcterms:modified xsi:type="dcterms:W3CDTF">2019-01-10T14:09:09Z</dcterms:modified>
</cp:coreProperties>
</file>