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200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109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64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662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67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19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8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82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6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68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2839-7A36-4213-98A3-8F62025E4DCC}" type="datetimeFigureOut">
              <a:rPr lang="it-IT" smtClean="0"/>
              <a:t>13/06/2016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3AB09-3007-40EF-8BAD-1C91DE3996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82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19872" y="2130425"/>
            <a:ext cx="5038328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AMG</a:t>
            </a:r>
            <a:r>
              <a:rPr lang="it-IT" sz="1400" dirty="0" smtClean="0"/>
              <a:t>, </a:t>
            </a:r>
            <a:r>
              <a:rPr lang="it-IT" sz="1400" dirty="0" err="1" smtClean="0"/>
              <a:t>cart.Como</a:t>
            </a:r>
            <a:r>
              <a:rPr lang="it-IT" sz="1400" dirty="0" smtClean="0"/>
              <a:t>, Gallio, anno 1857, registri con il nome dell’alunno Luigi Guanella.</a:t>
            </a:r>
            <a:br>
              <a:rPr lang="it-IT" sz="1400" dirty="0" smtClean="0"/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Ordine PP. Somaschi, fasc. 129, </a:t>
            </a:r>
            <a:r>
              <a:rPr lang="it-IT" sz="1400" dirty="0" err="1" smtClean="0"/>
              <a:t>pag</a:t>
            </a:r>
            <a:r>
              <a:rPr lang="it-IT" sz="1400" dirty="0" smtClean="0"/>
              <a:t>, 141 e segg.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7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7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4684" cy="6858000"/>
          </a:xfrm>
        </p:spPr>
      </p:pic>
    </p:spTree>
    <p:extLst>
      <p:ext uri="{BB962C8B-B14F-4D97-AF65-F5344CB8AC3E}">
        <p14:creationId xmlns:p14="http://schemas.microsoft.com/office/powerpoint/2010/main" val="275357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14209"/>
            <a:ext cx="4745609" cy="6843791"/>
          </a:xfrm>
        </p:spPr>
      </p:pic>
    </p:spTree>
    <p:extLst>
      <p:ext uri="{BB962C8B-B14F-4D97-AF65-F5344CB8AC3E}">
        <p14:creationId xmlns:p14="http://schemas.microsoft.com/office/powerpoint/2010/main" val="50893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2404" cy="6957392"/>
          </a:xfrm>
        </p:spPr>
      </p:pic>
    </p:spTree>
    <p:extLst>
      <p:ext uri="{BB962C8B-B14F-4D97-AF65-F5344CB8AC3E}">
        <p14:creationId xmlns:p14="http://schemas.microsoft.com/office/powerpoint/2010/main" val="16220639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17</Words>
  <Application>Microsoft Office PowerPoint</Application>
  <PresentationFormat>Presentazione su schermo (4:3)</PresentationFormat>
  <Paragraphs>1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AMG, cart.Como, Gallio, anno 1857, registri con il nome dell’alunno Luigi Guanella.  Da Riv. Ordine PP. Somaschi, fasc. 129, pag, 141 e segg.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AMG, cart.Como, Gallio, anno 1857, registri con il nome dell’alunno Luigi Guanella.  Da Riv. Ordine PP. Somaschi, fasc. 129, pag, 141 e segg.</dc:title>
  <dc:creator>lenovo</dc:creator>
  <cp:lastModifiedBy>lenovo</cp:lastModifiedBy>
  <cp:revision>1</cp:revision>
  <dcterms:created xsi:type="dcterms:W3CDTF">2016-06-13T08:37:07Z</dcterms:created>
  <dcterms:modified xsi:type="dcterms:W3CDTF">2016-06-13T08:45:32Z</dcterms:modified>
</cp:coreProperties>
</file>