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39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16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30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4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03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18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1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32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56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5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B98AE-5EC3-4034-8532-FF19F1F1B330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2B8D-2ADF-46FE-B4AF-210A21896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42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" y="12932"/>
            <a:ext cx="9126757" cy="684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57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-17690"/>
            <a:ext cx="9167587" cy="687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83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66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2018-11-18T07:55:04Z</dcterms:created>
  <dcterms:modified xsi:type="dcterms:W3CDTF">2018-11-18T07:57:57Z</dcterms:modified>
</cp:coreProperties>
</file>