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44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916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6668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298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8148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5218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384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378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3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3620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8519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3700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6A123-40F7-49BA-BD01-AAF4A2BFDEC5}" type="datetimeFigureOut">
              <a:rPr lang="it-IT" smtClean="0"/>
              <a:t>20/10/2018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AAA75-9F59-42A0-A39D-D3967A1109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848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381328"/>
            <a:ext cx="7772400" cy="476672"/>
          </a:xfrm>
        </p:spPr>
        <p:txBody>
          <a:bodyPr>
            <a:normAutofit fontScale="90000"/>
          </a:bodyPr>
          <a:lstStyle/>
          <a:p>
            <a:r>
              <a:rPr lang="it-IT" sz="2000" dirty="0" err="1" smtClean="0"/>
              <a:t>Albrecht</a:t>
            </a:r>
            <a:r>
              <a:rPr lang="it-IT" sz="2000" dirty="0" smtClean="0"/>
              <a:t> </a:t>
            </a:r>
            <a:r>
              <a:rPr lang="it-IT" sz="2000" dirty="0" err="1" smtClean="0"/>
              <a:t>Durer</a:t>
            </a:r>
            <a:r>
              <a:rPr lang="it-IT" sz="2000" dirty="0" smtClean="0"/>
              <a:t>, Cristo tra i Dottori, 1506, olio </a:t>
            </a:r>
            <a:r>
              <a:rPr lang="it-IT" sz="2000" smtClean="0"/>
              <a:t>su </a:t>
            </a:r>
            <a:r>
              <a:rPr lang="it-IT" sz="2000" smtClean="0"/>
              <a:t>legno </a:t>
            </a:r>
            <a:r>
              <a:rPr lang="it-IT" sz="2000" dirty="0" smtClean="0"/>
              <a:t>di pioppo, Madrid, Museo </a:t>
            </a:r>
            <a:r>
              <a:rPr lang="it-IT" sz="2000" dirty="0" err="1" smtClean="0"/>
              <a:t>Thyssen-Bornemisza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13126" cy="623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09148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Albrecht Durer, Cristo tra i Dottori, 1506, olio su legno di pioppo, Madrid, Museo Thyssen-Bornemisza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Albrecht Durer, Cristo tra i Dottori, 1506, olio su legbo di pioppo, Madrid, Museo Thyssen-Bornemisza</dc:title>
  <dc:creator>lenovo</dc:creator>
  <cp:lastModifiedBy>lenovo</cp:lastModifiedBy>
  <cp:revision>2</cp:revision>
  <dcterms:created xsi:type="dcterms:W3CDTF">2018-07-01T12:44:11Z</dcterms:created>
  <dcterms:modified xsi:type="dcterms:W3CDTF">2018-10-20T04:56:50Z</dcterms:modified>
</cp:coreProperties>
</file>