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1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F776B-4FFE-4C86-AF11-3DB44716B1D7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4E30-4D41-404E-9B7C-57737C99BE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6423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F776B-4FFE-4C86-AF11-3DB44716B1D7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4E30-4D41-404E-9B7C-57737C99BE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9881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F776B-4FFE-4C86-AF11-3DB44716B1D7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4E30-4D41-404E-9B7C-57737C99BE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688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F776B-4FFE-4C86-AF11-3DB44716B1D7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4E30-4D41-404E-9B7C-57737C99BE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1585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F776B-4FFE-4C86-AF11-3DB44716B1D7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4E30-4D41-404E-9B7C-57737C99BE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8206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F776B-4FFE-4C86-AF11-3DB44716B1D7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4E30-4D41-404E-9B7C-57737C99BE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9443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F776B-4FFE-4C86-AF11-3DB44716B1D7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4E30-4D41-404E-9B7C-57737C99BE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2584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F776B-4FFE-4C86-AF11-3DB44716B1D7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4E30-4D41-404E-9B7C-57737C99BE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242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F776B-4FFE-4C86-AF11-3DB44716B1D7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4E30-4D41-404E-9B7C-57737C99BE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779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F776B-4FFE-4C86-AF11-3DB44716B1D7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4E30-4D41-404E-9B7C-57737C99BE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541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F776B-4FFE-4C86-AF11-3DB44716B1D7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4E30-4D41-404E-9B7C-57737C99BE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72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F776B-4FFE-4C86-AF11-3DB44716B1D7}" type="datetimeFigureOut">
              <a:rPr lang="it-IT" smtClean="0"/>
              <a:t>16/06/2016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B4E30-4D41-404E-9B7C-57737C99BE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966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35844" name="Picture 4" descr="C:\Documents and Settings\padre\Desktop\Immagini\om 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47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5060" name="Picture 4" descr="C:\Documents and Settings\padre\Desktop\Immagini\om 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82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6084" name="Picture 4" descr="C:\Documents and Settings\padre\Desktop\Immagini\om 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50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7108" name="Picture 4" descr="C:\Documents and Settings\padre\Desktop\Immagini\om 0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85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8132" name="Picture 4" descr="C:\Documents and Settings\padre\Desktop\Immagini\om 0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42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9156" name="Picture 4" descr="C:\Documents and Settings\padre\Desktop\Immagini\om 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53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0180" name="Picture 4" descr="C:\Documents and Settings\padre\Desktop\Immagini\om 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54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1204" name="Picture 4" descr="C:\Documents and Settings\padre\Desktop\Immagini\om 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29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2228" name="Picture 4" descr="C:\Documents and Settings\padre\Desktop\Immagini\om 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63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3252" name="Picture 4" descr="C:\Documents and Settings\padre\Desktop\Immagini\om 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78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4276" name="Picture 4" descr="C:\Documents and Settings\padre\Desktop\Immagini\om 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59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36868" name="Picture 4" descr="C:\Documents and Settings\padre\Desktop\Immagini\om 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39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5300" name="Picture 4" descr="C:\Documents and Settings\padre\Desktop\Immagini\om 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89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6324" name="Picture 4" descr="C:\Documents and Settings\padre\Desktop\Immagini\om 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24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7348" name="Picture 4" descr="C:\Documents and Settings\padre\Desktop\Immagini\om 0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98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8372" name="Picture 4" descr="C:\Documents and Settings\padre\Desktop\Immagini\om 0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31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9396" name="Picture 4" descr="C:\Documents and Settings\padre\Desktop\Immagini\om 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24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60420" name="Picture 4" descr="C:\Documents and Settings\padre\Desktop\Immagini\om 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34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61444" name="Picture 4" descr="C:\Documents and Settings\padre\Desktop\Immagini\om 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28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62468" name="Picture 4" descr="C:\Documents and Settings\padre\Desktop\Immagini\om 0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54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63492" name="Picture 4" descr="C:\Documents and Settings\padre\Desktop\Immagini\om 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36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64516" name="Picture 4" descr="C:\Documents and Settings\padre\Desktop\Immagini\om 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36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37892" name="Picture 4" descr="C:\Documents and Settings\padre\Desktop\Immagini\om 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75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38916" name="Picture 4" descr="C:\Documents and Settings\padre\Desktop\Immagini\om 0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47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39940" name="Picture 4" descr="C:\Documents and Settings\padre\Desktop\Immagini\om 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82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0964" name="Picture 4" descr="C:\Documents and Settings\padre\Desktop\Immagini\om 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77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1988" name="Picture 4" descr="C:\Documents and Settings\padre\Desktop\Immagini\om 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12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3012" name="Picture 4" descr="C:\Documents and Settings\padre\Desktop\Immagini\om 0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15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4036" name="Picture 4" descr="C:\Documents and Settings\padre\Desktop\Immagini\om 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41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Presentazione su schermo (4:3)</PresentationFormat>
  <Paragraphs>0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2016-06-16T07:48:02Z</dcterms:created>
  <dcterms:modified xsi:type="dcterms:W3CDTF">2016-06-16T07:49:03Z</dcterms:modified>
</cp:coreProperties>
</file>