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25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93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55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74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5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47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5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7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88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5271-922E-477D-A961-3174F4705BA5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62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68344" y="2130425"/>
            <a:ext cx="147565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 </a:t>
            </a:r>
            <a:r>
              <a:rPr lang="it-IT" sz="2000" dirty="0" err="1" smtClean="0"/>
              <a:t>Albrizzi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571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9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Lentate</a:t>
            </a:r>
            <a:r>
              <a:rPr lang="it-IT" sz="2000" dirty="0" smtClean="0"/>
              <a:t>,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" y="0"/>
            <a:ext cx="9225292" cy="4797152"/>
          </a:xfrm>
        </p:spPr>
      </p:pic>
    </p:spTree>
    <p:extLst>
      <p:ext uri="{BB962C8B-B14F-4D97-AF65-F5344CB8AC3E}">
        <p14:creationId xmlns:p14="http://schemas.microsoft.com/office/powerpoint/2010/main" val="22846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Lentate,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306" cy="5733256"/>
          </a:xfrm>
        </p:spPr>
      </p:pic>
    </p:spTree>
    <p:extLst>
      <p:ext uri="{BB962C8B-B14F-4D97-AF65-F5344CB8AC3E}">
        <p14:creationId xmlns:p14="http://schemas.microsoft.com/office/powerpoint/2010/main" val="63098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Ferrara, S. Domenico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2828" cy="6165304"/>
          </a:xfrm>
        </p:spPr>
      </p:pic>
    </p:spTree>
    <p:extLst>
      <p:ext uri="{BB962C8B-B14F-4D97-AF65-F5344CB8AC3E}">
        <p14:creationId xmlns:p14="http://schemas.microsoft.com/office/powerpoint/2010/main" val="222782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Corbetta, Villa </a:t>
            </a:r>
            <a:r>
              <a:rPr lang="it-IT" sz="2000" dirty="0" err="1" smtClean="0"/>
              <a:t>Brentano</a:t>
            </a:r>
            <a:endParaRPr lang="it-IT" sz="20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6"/>
            <a:ext cx="9070182" cy="6063219"/>
          </a:xfrm>
        </p:spPr>
      </p:pic>
    </p:spTree>
    <p:extLst>
      <p:ext uri="{BB962C8B-B14F-4D97-AF65-F5344CB8AC3E}">
        <p14:creationId xmlns:p14="http://schemas.microsoft.com/office/powerpoint/2010/main" val="139772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Lutero, casa natale</a:t>
            </a:r>
            <a:endParaRPr lang="it-IT" sz="20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" y="7158"/>
            <a:ext cx="7129472" cy="6302162"/>
          </a:xfrm>
        </p:spPr>
      </p:pic>
    </p:spTree>
    <p:extLst>
      <p:ext uri="{BB962C8B-B14F-4D97-AF65-F5344CB8AC3E}">
        <p14:creationId xmlns:p14="http://schemas.microsoft.com/office/powerpoint/2010/main" val="5506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Mattia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" y="0"/>
            <a:ext cx="7744689" cy="6309320"/>
          </a:xfrm>
        </p:spPr>
      </p:pic>
    </p:spTree>
    <p:extLst>
      <p:ext uri="{BB962C8B-B14F-4D97-AF65-F5344CB8AC3E}">
        <p14:creationId xmlns:p14="http://schemas.microsoft.com/office/powerpoint/2010/main" val="26791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Mattia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7715" cy="6858000"/>
          </a:xfrm>
        </p:spPr>
      </p:pic>
    </p:spTree>
    <p:extLst>
      <p:ext uri="{BB962C8B-B14F-4D97-AF65-F5344CB8AC3E}">
        <p14:creationId xmlns:p14="http://schemas.microsoft.com/office/powerpoint/2010/main" val="155793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Aceti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" y="-1"/>
            <a:ext cx="6212272" cy="6909359"/>
          </a:xfrm>
        </p:spPr>
      </p:pic>
    </p:spTree>
    <p:extLst>
      <p:ext uri="{BB962C8B-B14F-4D97-AF65-F5344CB8AC3E}">
        <p14:creationId xmlns:p14="http://schemas.microsoft.com/office/powerpoint/2010/main" val="376958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 Casati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" y="22309"/>
            <a:ext cx="8390167" cy="6292625"/>
          </a:xfrm>
        </p:spPr>
      </p:pic>
    </p:spTree>
    <p:extLst>
      <p:ext uri="{BB962C8B-B14F-4D97-AF65-F5344CB8AC3E}">
        <p14:creationId xmlns:p14="http://schemas.microsoft.com/office/powerpoint/2010/main" val="19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 Casati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" y="3218"/>
            <a:ext cx="9155818" cy="4577909"/>
          </a:xfrm>
        </p:spPr>
      </p:pic>
    </p:spTree>
    <p:extLst>
      <p:ext uri="{BB962C8B-B14F-4D97-AF65-F5344CB8AC3E}">
        <p14:creationId xmlns:p14="http://schemas.microsoft.com/office/powerpoint/2010/main" val="94470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Milano, Palazzo Clerici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0"/>
            <a:ext cx="8460432" cy="6345324"/>
          </a:xfrm>
        </p:spPr>
      </p:pic>
    </p:spTree>
    <p:extLst>
      <p:ext uri="{BB962C8B-B14F-4D97-AF65-F5344CB8AC3E}">
        <p14:creationId xmlns:p14="http://schemas.microsoft.com/office/powerpoint/2010/main" val="407020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Ferrara, cattedrale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" y="0"/>
            <a:ext cx="8385128" cy="6208221"/>
          </a:xfrm>
        </p:spPr>
      </p:pic>
    </p:spTree>
    <p:extLst>
      <p:ext uri="{BB962C8B-B14F-4D97-AF65-F5344CB8AC3E}">
        <p14:creationId xmlns:p14="http://schemas.microsoft.com/office/powerpoint/2010/main" val="75640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Gera,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" y="3219"/>
            <a:ext cx="9027103" cy="6018069"/>
          </a:xfrm>
        </p:spPr>
      </p:pic>
    </p:spTree>
    <p:extLst>
      <p:ext uri="{BB962C8B-B14F-4D97-AF65-F5344CB8AC3E}">
        <p14:creationId xmlns:p14="http://schemas.microsoft.com/office/powerpoint/2010/main" val="3341345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42</Words>
  <Application>Microsoft Office PowerPoint</Application>
  <PresentationFormat>Presentazione su schermo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Villa Albrizzi</vt:lpstr>
      <vt:lpstr>Mattia Bortoloni</vt:lpstr>
      <vt:lpstr>Mattia Bortoloni</vt:lpstr>
      <vt:lpstr>P. Aceti</vt:lpstr>
      <vt:lpstr>Villa Casati</vt:lpstr>
      <vt:lpstr>Villa Casati</vt:lpstr>
      <vt:lpstr>Milano, Palazzo Clerici</vt:lpstr>
      <vt:lpstr>Ferrara, cattedrale</vt:lpstr>
      <vt:lpstr>Gera, Bortoloni</vt:lpstr>
      <vt:lpstr>Lentate, Bortoloni</vt:lpstr>
      <vt:lpstr>Lentate, Bortoloni</vt:lpstr>
      <vt:lpstr>Ferrara, S. Domenico</vt:lpstr>
      <vt:lpstr>Corbetta, Villa Brentano</vt:lpstr>
      <vt:lpstr>Lutero, casa natale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 Albrizzi</dc:title>
  <dc:creator>lenovo</dc:creator>
  <cp:lastModifiedBy>lenovo</cp:lastModifiedBy>
  <cp:revision>5</cp:revision>
  <dcterms:created xsi:type="dcterms:W3CDTF">2017-10-28T12:51:59Z</dcterms:created>
  <dcterms:modified xsi:type="dcterms:W3CDTF">2019-11-29T14:38:14Z</dcterms:modified>
</cp:coreProperties>
</file>