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1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53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04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47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22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53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91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79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22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3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2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50EEE-2741-44AD-B2BA-8C54BF80BA77}" type="datetimeFigureOut">
              <a:rPr lang="it-IT" smtClean="0"/>
              <a:t>04/02/2020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1B6E-BE52-4666-B01C-FACE34A416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5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2" y="-99392"/>
            <a:ext cx="588769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98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7612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9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" y="0"/>
            <a:ext cx="9025644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5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49"/>
            <a:ext cx="5422931" cy="68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75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" y="-99392"/>
            <a:ext cx="856294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68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"/>
            <a:ext cx="5347881" cy="685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7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34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8" y="0"/>
            <a:ext cx="472738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8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8639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10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617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3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070354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3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" y="16478"/>
            <a:ext cx="5541633" cy="684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6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" y="-17349"/>
            <a:ext cx="9076367" cy="68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09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2"/>
            <a:ext cx="6793282" cy="686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6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24128" cy="690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31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2020-02-04T15:54:13Z</dcterms:created>
  <dcterms:modified xsi:type="dcterms:W3CDTF">2020-02-04T16:05:59Z</dcterms:modified>
</cp:coreProperties>
</file>