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6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04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90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28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1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84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84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44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66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0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06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DC890-AEE4-4F6A-9B62-322A52C96C0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44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2"/>
            <a:ext cx="9140971" cy="6855728"/>
          </a:xfrm>
        </p:spPr>
      </p:pic>
    </p:spTree>
    <p:extLst>
      <p:ext uri="{BB962C8B-B14F-4D97-AF65-F5344CB8AC3E}">
        <p14:creationId xmlns:p14="http://schemas.microsoft.com/office/powerpoint/2010/main" val="408550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" y="13320"/>
            <a:ext cx="9126240" cy="6844680"/>
          </a:xfrm>
        </p:spPr>
      </p:pic>
    </p:spTree>
    <p:extLst>
      <p:ext uri="{BB962C8B-B14F-4D97-AF65-F5344CB8AC3E}">
        <p14:creationId xmlns:p14="http://schemas.microsoft.com/office/powerpoint/2010/main" val="139260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217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72577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2016-03-16T21:00:46Z</dcterms:created>
  <dcterms:modified xsi:type="dcterms:W3CDTF">2016-03-16T21:01:34Z</dcterms:modified>
</cp:coreProperties>
</file>