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11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86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3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44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38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39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91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44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0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86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9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D915-D07D-47CB-93EF-3B02D6C93587}" type="datetimeFigureOut">
              <a:rPr lang="it-IT" smtClean="0"/>
              <a:t>22/12/2016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E3D2-D2AF-4770-88C8-82CAB8D2E4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28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95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01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2016-12-22T13:51:09Z</dcterms:created>
  <dcterms:modified xsi:type="dcterms:W3CDTF">2016-12-22T13:52:23Z</dcterms:modified>
</cp:coreProperties>
</file>