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D037-04FD-4888-9B89-6C58F18FADF1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0B64-E013-4655-BE78-DE5C2BF2B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34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D037-04FD-4888-9B89-6C58F18FADF1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0B64-E013-4655-BE78-DE5C2BF2B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63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D037-04FD-4888-9B89-6C58F18FADF1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0B64-E013-4655-BE78-DE5C2BF2B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21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D037-04FD-4888-9B89-6C58F18FADF1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0B64-E013-4655-BE78-DE5C2BF2B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89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D037-04FD-4888-9B89-6C58F18FADF1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0B64-E013-4655-BE78-DE5C2BF2B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14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D037-04FD-4888-9B89-6C58F18FADF1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0B64-E013-4655-BE78-DE5C2BF2B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91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D037-04FD-4888-9B89-6C58F18FADF1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0B64-E013-4655-BE78-DE5C2BF2B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46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D037-04FD-4888-9B89-6C58F18FADF1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0B64-E013-4655-BE78-DE5C2BF2B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67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D037-04FD-4888-9B89-6C58F18FADF1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0B64-E013-4655-BE78-DE5C2BF2B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32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D037-04FD-4888-9B89-6C58F18FADF1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0B64-E013-4655-BE78-DE5C2BF2B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93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D037-04FD-4888-9B89-6C58F18FADF1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0B64-E013-4655-BE78-DE5C2BF2B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44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D037-04FD-4888-9B89-6C58F18FADF1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80B64-E013-4655-BE78-DE5C2BF2B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9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68144" y="2130425"/>
            <a:ext cx="3096344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L’Oriente antico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60"/>
            <a:ext cx="5642586" cy="687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29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334786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Palestina</a:t>
            </a:r>
            <a:endParaRPr lang="it-IT" sz="2000" dirty="0"/>
          </a:p>
        </p:txBody>
      </p:sp>
      <p:pic>
        <p:nvPicPr>
          <p:cNvPr id="3074" name="Picture 2" descr="C:\Users\lenovo\Desktop\SALMI\Digitalizzato_20181001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929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6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7079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Monti </a:t>
            </a:r>
            <a:r>
              <a:rPr lang="it-IT" sz="2000" smtClean="0"/>
              <a:t>della Palestina</a:t>
            </a:r>
            <a:endParaRPr lang="it-IT" sz="2000" dirty="0"/>
          </a:p>
        </p:txBody>
      </p:sp>
      <p:pic>
        <p:nvPicPr>
          <p:cNvPr id="4098" name="Picture 2" descr="C:\Users\lenovo\Desktop\SALMI\Digitalizzato_20181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" y="0"/>
            <a:ext cx="5361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98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Ai tempi di Gesù la Palestina era divisa in Provincie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4662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028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</Words>
  <Application>Microsoft Office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L’Oriente antico</vt:lpstr>
      <vt:lpstr>La Palestina</vt:lpstr>
      <vt:lpstr>Monti della Palestina</vt:lpstr>
      <vt:lpstr>Ai tempi di Gesù la Palestina era divisa in Provincie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L’Oriente antico</dc:title>
  <dc:creator>lenovo</dc:creator>
  <cp:lastModifiedBy>lenovo</cp:lastModifiedBy>
  <cp:revision>2</cp:revision>
  <dcterms:created xsi:type="dcterms:W3CDTF">2018-10-01T06:11:59Z</dcterms:created>
  <dcterms:modified xsi:type="dcterms:W3CDTF">2018-10-01T06:22:49Z</dcterms:modified>
</cp:coreProperties>
</file>