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98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35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4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3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4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64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65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7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07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F62C3-6F98-4C1B-A080-BD91E995492A}" type="datetimeFigureOut">
              <a:rPr lang="it-IT" smtClean="0"/>
              <a:t>09/04/2020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9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02"/>
            <a:ext cx="9127329" cy="6845497"/>
          </a:xfrm>
        </p:spPr>
      </p:pic>
    </p:spTree>
    <p:extLst>
      <p:ext uri="{BB962C8B-B14F-4D97-AF65-F5344CB8AC3E}">
        <p14:creationId xmlns:p14="http://schemas.microsoft.com/office/powerpoint/2010/main" val="32792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31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5" y="9164"/>
            <a:ext cx="9131782" cy="6848836"/>
          </a:xfrm>
        </p:spPr>
      </p:pic>
    </p:spTree>
    <p:extLst>
      <p:ext uri="{BB962C8B-B14F-4D97-AF65-F5344CB8AC3E}">
        <p14:creationId xmlns:p14="http://schemas.microsoft.com/office/powerpoint/2010/main" val="17531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34"/>
            <a:ext cx="9129555" cy="6847166"/>
          </a:xfrm>
        </p:spPr>
      </p:pic>
    </p:spTree>
    <p:extLst>
      <p:ext uri="{BB962C8B-B14F-4D97-AF65-F5344CB8AC3E}">
        <p14:creationId xmlns:p14="http://schemas.microsoft.com/office/powerpoint/2010/main" val="24334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41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79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99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4"/>
            <a:ext cx="9131781" cy="6848836"/>
          </a:xfrm>
        </p:spPr>
      </p:pic>
    </p:spTree>
    <p:extLst>
      <p:ext uri="{BB962C8B-B14F-4D97-AF65-F5344CB8AC3E}">
        <p14:creationId xmlns:p14="http://schemas.microsoft.com/office/powerpoint/2010/main" val="4137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9" y="17512"/>
            <a:ext cx="9253174" cy="6939880"/>
          </a:xfrm>
        </p:spPr>
      </p:pic>
    </p:spTree>
    <p:extLst>
      <p:ext uri="{BB962C8B-B14F-4D97-AF65-F5344CB8AC3E}">
        <p14:creationId xmlns:p14="http://schemas.microsoft.com/office/powerpoint/2010/main" val="26578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66"/>
            <a:ext cx="9107245" cy="6830434"/>
          </a:xfrm>
        </p:spPr>
      </p:pic>
    </p:spTree>
    <p:extLst>
      <p:ext uri="{BB962C8B-B14F-4D97-AF65-F5344CB8AC3E}">
        <p14:creationId xmlns:p14="http://schemas.microsoft.com/office/powerpoint/2010/main" val="13164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4"/>
            <a:ext cx="9136233" cy="6852175"/>
          </a:xfrm>
        </p:spPr>
      </p:pic>
    </p:spTree>
    <p:extLst>
      <p:ext uri="{BB962C8B-B14F-4D97-AF65-F5344CB8AC3E}">
        <p14:creationId xmlns:p14="http://schemas.microsoft.com/office/powerpoint/2010/main" val="19843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34"/>
            <a:ext cx="9129555" cy="6847166"/>
          </a:xfrm>
        </p:spPr>
      </p:pic>
    </p:spTree>
    <p:extLst>
      <p:ext uri="{BB962C8B-B14F-4D97-AF65-F5344CB8AC3E}">
        <p14:creationId xmlns:p14="http://schemas.microsoft.com/office/powerpoint/2010/main" val="1498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" y="12502"/>
            <a:ext cx="9127329" cy="6845497"/>
          </a:xfrm>
        </p:spPr>
      </p:pic>
    </p:spTree>
    <p:extLst>
      <p:ext uri="{BB962C8B-B14F-4D97-AF65-F5344CB8AC3E}">
        <p14:creationId xmlns:p14="http://schemas.microsoft.com/office/powerpoint/2010/main" val="20853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1997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08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76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85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96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138"/>
            <a:ext cx="9162849" cy="6872137"/>
          </a:xfrm>
        </p:spPr>
      </p:pic>
    </p:spTree>
    <p:extLst>
      <p:ext uri="{BB962C8B-B14F-4D97-AF65-F5344CB8AC3E}">
        <p14:creationId xmlns:p14="http://schemas.microsoft.com/office/powerpoint/2010/main" val="1530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72"/>
            <a:ext cx="9125103" cy="6843827"/>
          </a:xfrm>
        </p:spPr>
      </p:pic>
    </p:spTree>
    <p:extLst>
      <p:ext uri="{BB962C8B-B14F-4D97-AF65-F5344CB8AC3E}">
        <p14:creationId xmlns:p14="http://schemas.microsoft.com/office/powerpoint/2010/main" val="19579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9136184" cy="6852138"/>
          </a:xfrm>
        </p:spPr>
      </p:pic>
    </p:spTree>
    <p:extLst>
      <p:ext uri="{BB962C8B-B14F-4D97-AF65-F5344CB8AC3E}">
        <p14:creationId xmlns:p14="http://schemas.microsoft.com/office/powerpoint/2010/main" val="42098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79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720"/>
            <a:ext cx="9187625" cy="6890719"/>
          </a:xfrm>
        </p:spPr>
      </p:pic>
    </p:spTree>
    <p:extLst>
      <p:ext uri="{BB962C8B-B14F-4D97-AF65-F5344CB8AC3E}">
        <p14:creationId xmlns:p14="http://schemas.microsoft.com/office/powerpoint/2010/main" val="446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14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Presentazione su schermo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2016-03-18T22:54:12Z</dcterms:created>
  <dcterms:modified xsi:type="dcterms:W3CDTF">2020-04-09T19:49:02Z</dcterms:modified>
</cp:coreProperties>
</file>