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1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82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6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09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27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03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3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90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64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19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7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0D1D-2DB9-4E71-9263-411F75CE3E93}" type="datetimeFigureOut">
              <a:rPr lang="it-IT" smtClean="0"/>
              <a:t>08/02/2020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09D8-1A29-4380-8FC0-A8D747C93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1960" y="3886200"/>
            <a:ext cx="4680520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Dopo  anni di permanenza in chiesa, in attesa di restauri, la statua di Papa Giovanni XIII, voluta dl Sig. Seno, </a:t>
            </a:r>
            <a:r>
              <a:rPr lang="it-IT" sz="2000" smtClean="0"/>
              <a:t>è riportata in C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7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" y="2348"/>
            <a:ext cx="3829229" cy="680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43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0" y="0"/>
            <a:ext cx="3857829" cy="685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86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2020-02-08T07:57:14Z</dcterms:created>
  <dcterms:modified xsi:type="dcterms:W3CDTF">2020-02-08T08:35:35Z</dcterms:modified>
</cp:coreProperties>
</file>