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298" r:id="rId4"/>
    <p:sldId id="260" r:id="rId5"/>
    <p:sldId id="261" r:id="rId6"/>
    <p:sldId id="262" r:id="rId7"/>
    <p:sldId id="263" r:id="rId8"/>
    <p:sldId id="264" r:id="rId9"/>
    <p:sldId id="265" r:id="rId10"/>
    <p:sldId id="29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5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397D-980B-4F75-BD24-93EFE9130866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6239-3658-4F86-BE52-628990334D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54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397D-980B-4F75-BD24-93EFE9130866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6239-3658-4F86-BE52-628990334D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46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397D-980B-4F75-BD24-93EFE9130866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6239-3658-4F86-BE52-628990334D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43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397D-980B-4F75-BD24-93EFE9130866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6239-3658-4F86-BE52-628990334D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84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397D-980B-4F75-BD24-93EFE9130866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6239-3658-4F86-BE52-628990334D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0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397D-980B-4F75-BD24-93EFE9130866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6239-3658-4F86-BE52-628990334D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6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397D-980B-4F75-BD24-93EFE9130866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6239-3658-4F86-BE52-628990334D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05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397D-980B-4F75-BD24-93EFE9130866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6239-3658-4F86-BE52-628990334D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79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397D-980B-4F75-BD24-93EFE9130866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6239-3658-4F86-BE52-628990334D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37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397D-980B-4F75-BD24-93EFE9130866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6239-3658-4F86-BE52-628990334D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80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397D-980B-4F75-BD24-93EFE9130866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6239-3658-4F86-BE52-628990334D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58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397D-980B-4F75-BD24-93EFE9130866}" type="datetimeFigureOut">
              <a:rPr lang="it-IT" smtClean="0"/>
              <a:t>28/04/2019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6239-3658-4F86-BE52-628990334D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1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Giacobbe, padre di undici figli</a:t>
            </a:r>
            <a:endParaRPr lang="it-IT" sz="20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" y="11364"/>
            <a:ext cx="9169946" cy="593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8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Mostrano a Giacobbe la tunica di Giuseppe </a:t>
            </a:r>
            <a:r>
              <a:rPr lang="it-IT" sz="2000" dirty="0" err="1" smtClean="0"/>
              <a:t>insaguinata</a:t>
            </a:r>
            <a:r>
              <a:rPr lang="it-IT" sz="2000" smtClean="0"/>
              <a:t> da una belva</a:t>
            </a:r>
            <a:endParaRPr lang="it-IT" sz="20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059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32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Ggiacobbe</a:t>
            </a:r>
            <a:r>
              <a:rPr lang="it-IT" sz="2000" dirty="0" smtClean="0"/>
              <a:t> si strappa le vesti per il colore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" y="0"/>
            <a:ext cx="49282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9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Egitto, Giuseppe al servizio della moglie di </a:t>
            </a:r>
            <a:r>
              <a:rPr lang="it-IT" sz="2000" dirty="0" err="1" smtClean="0"/>
              <a:t>Potifar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9" y="0"/>
            <a:ext cx="9163993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91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La </a:t>
            </a:r>
            <a:r>
              <a:rPr lang="it-IT" sz="2000" dirty="0" err="1" smtClean="0"/>
              <a:t>oglie</a:t>
            </a:r>
            <a:r>
              <a:rPr lang="it-IT" sz="2000" dirty="0" smtClean="0"/>
              <a:t> di </a:t>
            </a:r>
            <a:r>
              <a:rPr lang="it-IT" sz="2000" dirty="0" err="1" smtClean="0"/>
              <a:t>Potifar</a:t>
            </a:r>
            <a:r>
              <a:rPr lang="it-IT" sz="2000" dirty="0" smtClean="0"/>
              <a:t> tenta di sedurre Giuseppe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07"/>
            <a:ext cx="9238905" cy="5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91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moglie di </a:t>
            </a:r>
            <a:r>
              <a:rPr lang="it-IT" sz="2000" dirty="0" err="1" smtClean="0"/>
              <a:t>Potifar</a:t>
            </a:r>
            <a:r>
              <a:rPr lang="it-IT" sz="2000" dirty="0" smtClean="0"/>
              <a:t> accusa Giuseppe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3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63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Giuseppeèmesso</a:t>
            </a:r>
            <a:r>
              <a:rPr lang="it-IT" sz="2000" dirty="0" smtClean="0"/>
              <a:t> in prigione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33783" cy="661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15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Con lui, in prigione il panettiere ed il coppiere del Faraone</a:t>
            </a:r>
            <a:endParaRPr lang="it-IT" sz="2000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2" y="17955"/>
            <a:ext cx="9170433" cy="557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8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8264" y="274638"/>
            <a:ext cx="208823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Giuseppe spiega il sogno dei tre grappoli d’uva</a:t>
            </a:r>
            <a:endParaRPr lang="it-IT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" y="0"/>
            <a:ext cx="68238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44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Giuseppe spiega il sogno dei tre canestri di pane bianco</a:t>
            </a:r>
            <a:endParaRPr lang="it-IT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04"/>
            <a:ext cx="9135008" cy="59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34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6851104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Faraone sogna 7 vacche grasse 7 vacche magre</a:t>
            </a:r>
            <a:endParaRPr lang="it-IT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" y="0"/>
            <a:ext cx="918253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Giuseppe, l’undicesimo figlio, narra i suoi sogni ai fratelli</a:t>
            </a:r>
            <a:endParaRPr lang="it-IT" sz="2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" y="6326"/>
            <a:ext cx="9092994" cy="551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46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Faraone si </a:t>
            </a:r>
            <a:r>
              <a:rPr lang="it-IT" sz="2000" dirty="0" err="1" smtClean="0"/>
              <a:t>diaddormenta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96"/>
            <a:ext cx="9128149" cy="40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85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Faraone sogna  7 spighe piene e 7 spighe vuote</a:t>
            </a:r>
            <a:endParaRPr lang="it-IT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0" y="-24393"/>
            <a:ext cx="9129658" cy="575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946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coppiere suggerisce al faraone  </a:t>
            </a:r>
            <a:r>
              <a:rPr lang="it-IT" sz="2000" dirty="0" err="1" smtClean="0"/>
              <a:t>Giusppe</a:t>
            </a:r>
            <a:r>
              <a:rPr lang="it-IT" sz="2000" dirty="0" smtClean="0"/>
              <a:t> per l’interpretazione dei sogni</a:t>
            </a:r>
            <a:endParaRPr lang="it-IT" sz="20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3" y="0"/>
            <a:ext cx="8893953" cy="658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150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Chiamato dalla prigione, Giuseppe spiega la faraone i suoi sogni </a:t>
            </a:r>
            <a:endParaRPr lang="it-IT" sz="20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514"/>
            <a:ext cx="7653062" cy="660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099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Faraone nomina Giuseppe </a:t>
            </a:r>
            <a:r>
              <a:rPr lang="it-IT" sz="2000" dirty="0" err="1" smtClean="0"/>
              <a:t>sovritendente</a:t>
            </a:r>
            <a:r>
              <a:rPr lang="it-IT" sz="2000" dirty="0" smtClean="0"/>
              <a:t> a tutto l’Egitto</a:t>
            </a:r>
            <a:endParaRPr lang="it-IT" sz="20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8"/>
            <a:ext cx="8101617" cy="651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55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Giuseppe fece raccogliere i prodotti delle </a:t>
            </a:r>
            <a:r>
              <a:rPr lang="it-IT" sz="2000" dirty="0" err="1" smtClean="0"/>
              <a:t>cmpagne</a:t>
            </a:r>
            <a:endParaRPr lang="it-IT" sz="20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44"/>
            <a:ext cx="8866398" cy="641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965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 figli di Giacobbe partono per prendere  grano in Egitto</a:t>
            </a:r>
            <a:endParaRPr lang="it-IT" sz="20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27" y="0"/>
            <a:ext cx="9189347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66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 si inchinano davanti a </a:t>
            </a:r>
            <a:r>
              <a:rPr lang="it-IT" sz="2000" dirty="0" err="1" smtClean="0"/>
              <a:t>Giueppe</a:t>
            </a:r>
            <a:r>
              <a:rPr lang="it-IT" sz="2000" dirty="0" smtClean="0"/>
              <a:t> per chiedere il grano</a:t>
            </a:r>
            <a:endParaRPr lang="it-IT" sz="20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30" y="0"/>
            <a:ext cx="923996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177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Saputo della nascita di Beniamino, trattene un fratello, perché lo portassero a lui</a:t>
            </a:r>
            <a:endParaRPr lang="it-IT" sz="20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" y="-18485"/>
            <a:ext cx="9276768" cy="582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300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Nel ritorno trovarono  il denaro pagato per il grano in un sacco!</a:t>
            </a:r>
            <a:endParaRPr lang="it-IT" sz="20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1" y="0"/>
            <a:ext cx="9129854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68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Giacobbe ha regalato una tunica nuova a Giuseppe</a:t>
            </a:r>
            <a:endParaRPr lang="it-IT" sz="20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656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Giacobbe </a:t>
            </a:r>
            <a:r>
              <a:rPr lang="it-IT" sz="2000" dirty="0" err="1" smtClean="0"/>
              <a:t>accconsente</a:t>
            </a:r>
            <a:r>
              <a:rPr lang="it-IT" sz="2000" dirty="0" smtClean="0"/>
              <a:t> di portare Beniamino in Egitto</a:t>
            </a:r>
            <a:endParaRPr lang="it-IT" sz="20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36631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0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Giuseppe offre un pranzo ai suoi fratelli</a:t>
            </a:r>
            <a:endParaRPr lang="it-IT" sz="2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223710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3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Per la commozione nel conoscere Beniamino deve lasciare la sala</a:t>
            </a:r>
            <a:endParaRPr lang="it-IT" sz="20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" y="0"/>
            <a:ext cx="3279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9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Poi Giuseppe ritornò a festeggiare con i fratelli, sconosciuto.</a:t>
            </a:r>
            <a:endParaRPr lang="it-IT" sz="20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064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946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Ritorno dei figli di </a:t>
            </a:r>
            <a:r>
              <a:rPr lang="it-IT" sz="2000" dirty="0" err="1" smtClean="0"/>
              <a:t>Goacobbe</a:t>
            </a:r>
            <a:endParaRPr lang="it-IT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6" y="0"/>
            <a:ext cx="9150356" cy="217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101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 nel sacco di Beniamino viene trovato il calice di Giuseppe</a:t>
            </a:r>
            <a:endParaRPr lang="it-IT" sz="20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30696"/>
            <a:ext cx="9163763" cy="23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00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17" y="6453336"/>
            <a:ext cx="8668883" cy="404664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Ritornati da Giuseppe, davanti  a lui prostrati ricordano il </a:t>
            </a:r>
            <a:r>
              <a:rPr lang="it-IT" dirty="0" err="1" smtClean="0"/>
              <a:t>pade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" y="0"/>
            <a:ext cx="925050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878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Giuseppe commosso si fa riconoscere come loro fratello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11999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496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Giuseppe abbraccia Beniamino ed i suoi fratelli</a:t>
            </a:r>
            <a:endParaRPr lang="it-IT" sz="20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46634" cy="662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86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Giacobbe, in </a:t>
            </a:r>
            <a:r>
              <a:rPr lang="it-IT" sz="2000" dirty="0" err="1" smtClean="0"/>
              <a:t>Rgitto</a:t>
            </a:r>
            <a:r>
              <a:rPr lang="it-IT" sz="2000" dirty="0" smtClean="0"/>
              <a:t>, abbraccia il figlio Giuseppe</a:t>
            </a:r>
            <a:endParaRPr lang="it-IT" sz="20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50"/>
            <a:ext cx="9182692" cy="542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61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Il sogno dei covoni</a:t>
            </a:r>
            <a:endParaRPr 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486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7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sogno del sole, luna e stelle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8439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26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Giacobbe gioisce dei sogni di Giuseppe, i fratelli nutrono invidia</a:t>
            </a:r>
            <a:endParaRPr lang="it-IT" sz="20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22871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4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Giuseppe mandato </a:t>
            </a:r>
            <a:r>
              <a:rPr lang="it-IT" sz="2000" dirty="0" err="1" smtClean="0"/>
              <a:t>all</a:t>
            </a:r>
            <a:r>
              <a:rPr lang="it-IT" sz="2000" dirty="0" smtClean="0"/>
              <a:t> ricerca dei fratelli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9" y="11364"/>
            <a:ext cx="9162409" cy="51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74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8344" y="1772816"/>
            <a:ext cx="1475656" cy="508518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 fratelli decidono di uccidere Giuseppe</a:t>
            </a:r>
            <a:endParaRPr lang="it-IT" sz="20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884369" cy="691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8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7106" y="274638"/>
            <a:ext cx="1776894" cy="387444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Giuda per salvarlo suggerisce di calarlo in un pozzo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00392" y="1412776"/>
            <a:ext cx="1043607" cy="1728193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452320" cy="638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340</Words>
  <Application>Microsoft Office PowerPoint</Application>
  <PresentationFormat>Presentazione su schermo (4:3)</PresentationFormat>
  <Paragraphs>52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Giacobbe, padre di undici figli</vt:lpstr>
      <vt:lpstr>Giuseppe, l’undicesimo figlio, narra i suoi sogni ai fratelli</vt:lpstr>
      <vt:lpstr>Giacobbe ha regalato una tunica nuova a Giuseppe</vt:lpstr>
      <vt:lpstr>Il sogno dei covoni</vt:lpstr>
      <vt:lpstr>Il sogno del sole, luna e stelle</vt:lpstr>
      <vt:lpstr>Giacobbe gioisce dei sogni di Giuseppe, i fratelli nutrono invidia</vt:lpstr>
      <vt:lpstr>Giuseppe mandato all ricerca dei fratelli</vt:lpstr>
      <vt:lpstr>I fratelli decidono di uccidere Giuseppe</vt:lpstr>
      <vt:lpstr>Giuda per salvarlo suggerisce di calarlo in un pozzo</vt:lpstr>
      <vt:lpstr>Mostrano a Giacobbe la tunica di Giuseppe insaguinata da una belva</vt:lpstr>
      <vt:lpstr>Ggiacobbe si strappa le vesti per il colore</vt:lpstr>
      <vt:lpstr>In Egitto, Giuseppe al servizio della moglie di Potifar</vt:lpstr>
      <vt:lpstr>La oglie di Potifar tenta di sedurre Giuseppe</vt:lpstr>
      <vt:lpstr>La moglie di Potifar accusa Giuseppe</vt:lpstr>
      <vt:lpstr>Giuseppeèmesso in prigione</vt:lpstr>
      <vt:lpstr>Con lui, in prigione il panettiere ed il coppiere del Faraone</vt:lpstr>
      <vt:lpstr>Giuseppe spiega il sogno dei tre grappoli d’uva</vt:lpstr>
      <vt:lpstr>Giuseppe spiega il sogno dei tre canestri di pane bianco</vt:lpstr>
      <vt:lpstr>Il Faraone sogna 7 vacche grasse 7 vacche magre</vt:lpstr>
      <vt:lpstr>Il Faraone si diaddormenta.</vt:lpstr>
      <vt:lpstr>Il Faraone sogna  7 spighe piene e 7 spighe vuote</vt:lpstr>
      <vt:lpstr>Il coppiere suggerisce al faraone  Giusppe per l’interpretazione dei sogni</vt:lpstr>
      <vt:lpstr>Chiamato dalla prigione, Giuseppe spiega la faraone i suoi sogni </vt:lpstr>
      <vt:lpstr>Il Faraone nomina Giuseppe sovritendente a tutto l’Egitto</vt:lpstr>
      <vt:lpstr>Giuseppe fece raccogliere i prodotti delle cmpagne</vt:lpstr>
      <vt:lpstr> figli di Giacobbe partono per prendere  grano in Egitto</vt:lpstr>
      <vt:lpstr>E si inchinano davanti a Giueppe per chiedere il grano</vt:lpstr>
      <vt:lpstr>Saputo della nascita di Beniamino, trattene un fratello, perché lo portassero a lui</vt:lpstr>
      <vt:lpstr>Nel ritorno trovarono  il denaro pagato per il grano in un sacco!</vt:lpstr>
      <vt:lpstr>Giacobbe accconsente di portare Beniamino in Egitto</vt:lpstr>
      <vt:lpstr>Giuseppe offre un pranzo ai suoi fratelli</vt:lpstr>
      <vt:lpstr>Per la commozione nel conoscere Beniamino deve lasciare la sala</vt:lpstr>
      <vt:lpstr>Poi Giuseppe ritornò a festeggiare con i fratelli, sconosciuto.</vt:lpstr>
      <vt:lpstr>Presentazione standard di PowerPoint</vt:lpstr>
      <vt:lpstr>Ma nel sacco di Beniamino viene trovato il calice di Giuseppe</vt:lpstr>
      <vt:lpstr>Presentazione standard di PowerPoint</vt:lpstr>
      <vt:lpstr>Giuseppe commosso si fa riconoscere come loro fratello</vt:lpstr>
      <vt:lpstr>Giuseppe abbraccia Beniamino ed i suoi fratelli</vt:lpstr>
      <vt:lpstr>Giacobbe, in Rgitto, abbraccia il figlio Giuseppe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Giscobbe , padre di undici figli</dc:title>
  <dc:creator>lenovo</dc:creator>
  <cp:lastModifiedBy>lenovo</cp:lastModifiedBy>
  <cp:revision>17</cp:revision>
  <dcterms:created xsi:type="dcterms:W3CDTF">2019-04-28T06:58:43Z</dcterms:created>
  <dcterms:modified xsi:type="dcterms:W3CDTF">2019-04-28T14:14:26Z</dcterms:modified>
</cp:coreProperties>
</file>