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6" r:id="rId4"/>
    <p:sldId id="261" r:id="rId5"/>
    <p:sldId id="259" r:id="rId6"/>
    <p:sldId id="262" r:id="rId7"/>
    <p:sldId id="263" r:id="rId8"/>
    <p:sldId id="258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63C4-7AD5-4F36-BC9F-DC0FD3E0918A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7653-CBD5-4BE7-9028-16CA1CA3FB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7622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63C4-7AD5-4F36-BC9F-DC0FD3E0918A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7653-CBD5-4BE7-9028-16CA1CA3FB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766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63C4-7AD5-4F36-BC9F-DC0FD3E0918A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7653-CBD5-4BE7-9028-16CA1CA3FB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3717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63C4-7AD5-4F36-BC9F-DC0FD3E0918A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7653-CBD5-4BE7-9028-16CA1CA3FB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58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63C4-7AD5-4F36-BC9F-DC0FD3E0918A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7653-CBD5-4BE7-9028-16CA1CA3FB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1212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63C4-7AD5-4F36-BC9F-DC0FD3E0918A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7653-CBD5-4BE7-9028-16CA1CA3FB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483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63C4-7AD5-4F36-BC9F-DC0FD3E0918A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7653-CBD5-4BE7-9028-16CA1CA3FB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506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63C4-7AD5-4F36-BC9F-DC0FD3E0918A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7653-CBD5-4BE7-9028-16CA1CA3FB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0234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63C4-7AD5-4F36-BC9F-DC0FD3E0918A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7653-CBD5-4BE7-9028-16CA1CA3FB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78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63C4-7AD5-4F36-BC9F-DC0FD3E0918A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7653-CBD5-4BE7-9028-16CA1CA3FB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9296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63C4-7AD5-4F36-BC9F-DC0FD3E0918A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7653-CBD5-4BE7-9028-16CA1CA3FB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891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063C4-7AD5-4F36-BC9F-DC0FD3E0918A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E7653-CBD5-4BE7-9028-16CA1CA3FB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025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7428" cy="6093296"/>
          </a:xfrm>
        </p:spPr>
      </p:pic>
    </p:spTree>
    <p:extLst>
      <p:ext uri="{BB962C8B-B14F-4D97-AF65-F5344CB8AC3E}">
        <p14:creationId xmlns:p14="http://schemas.microsoft.com/office/powerpoint/2010/main" val="1941887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7" y="-35171"/>
            <a:ext cx="9254004" cy="5552403"/>
          </a:xfrm>
        </p:spPr>
      </p:pic>
    </p:spTree>
    <p:extLst>
      <p:ext uri="{BB962C8B-B14F-4D97-AF65-F5344CB8AC3E}">
        <p14:creationId xmlns:p14="http://schemas.microsoft.com/office/powerpoint/2010/main" val="4247894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1" y="22982"/>
            <a:ext cx="9168230" cy="5134209"/>
          </a:xfrm>
        </p:spPr>
      </p:pic>
    </p:spTree>
    <p:extLst>
      <p:ext uri="{BB962C8B-B14F-4D97-AF65-F5344CB8AC3E}">
        <p14:creationId xmlns:p14="http://schemas.microsoft.com/office/powerpoint/2010/main" val="1297735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" y="0"/>
            <a:ext cx="9276523" cy="6957392"/>
          </a:xfrm>
        </p:spPr>
      </p:pic>
    </p:spTree>
    <p:extLst>
      <p:ext uri="{BB962C8B-B14F-4D97-AF65-F5344CB8AC3E}">
        <p14:creationId xmlns:p14="http://schemas.microsoft.com/office/powerpoint/2010/main" val="2686777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7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8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8186" cy="6093296"/>
          </a:xfrm>
        </p:spPr>
      </p:pic>
    </p:spTree>
    <p:extLst>
      <p:ext uri="{BB962C8B-B14F-4D97-AF65-F5344CB8AC3E}">
        <p14:creationId xmlns:p14="http://schemas.microsoft.com/office/powerpoint/2010/main" val="230549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" y="12220"/>
            <a:ext cx="9153658" cy="5721036"/>
          </a:xfrm>
        </p:spPr>
      </p:pic>
    </p:spTree>
    <p:extLst>
      <p:ext uri="{BB962C8B-B14F-4D97-AF65-F5344CB8AC3E}">
        <p14:creationId xmlns:p14="http://schemas.microsoft.com/office/powerpoint/2010/main" val="2406936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754"/>
            <a:ext cx="9198101" cy="6178058"/>
          </a:xfrm>
        </p:spPr>
      </p:pic>
    </p:spTree>
    <p:extLst>
      <p:ext uri="{BB962C8B-B14F-4D97-AF65-F5344CB8AC3E}">
        <p14:creationId xmlns:p14="http://schemas.microsoft.com/office/powerpoint/2010/main" val="586748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6757" cy="5157192"/>
          </a:xfrm>
        </p:spPr>
      </p:pic>
    </p:spTree>
    <p:extLst>
      <p:ext uri="{BB962C8B-B14F-4D97-AF65-F5344CB8AC3E}">
        <p14:creationId xmlns:p14="http://schemas.microsoft.com/office/powerpoint/2010/main" val="24965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897464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472233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Presentazione su schermo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2016-03-05T20:11:00Z</dcterms:created>
  <dcterms:modified xsi:type="dcterms:W3CDTF">2016-03-05T20:18:09Z</dcterms:modified>
</cp:coreProperties>
</file>