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313" r:id="rId7"/>
    <p:sldId id="318" r:id="rId8"/>
    <p:sldId id="319" r:id="rId9"/>
    <p:sldId id="314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29" r:id="rId21"/>
    <p:sldId id="331" r:id="rId22"/>
    <p:sldId id="332" r:id="rId23"/>
    <p:sldId id="333" r:id="rId24"/>
    <p:sldId id="315" r:id="rId25"/>
    <p:sldId id="316" r:id="rId26"/>
    <p:sldId id="317" r:id="rId27"/>
    <p:sldId id="266" r:id="rId28"/>
    <p:sldId id="267" r:id="rId29"/>
    <p:sldId id="268" r:id="rId30"/>
    <p:sldId id="269" r:id="rId31"/>
    <p:sldId id="270" r:id="rId32"/>
    <p:sldId id="272" r:id="rId33"/>
    <p:sldId id="311" r:id="rId34"/>
    <p:sldId id="312" r:id="rId35"/>
    <p:sldId id="334" r:id="rId36"/>
    <p:sldId id="335" r:id="rId37"/>
    <p:sldId id="336" r:id="rId38"/>
    <p:sldId id="33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12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0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60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01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23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94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70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57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33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64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9A79-9D6E-43DD-BB06-39284D4A4A3A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99D51-7C0F-4BD1-B4ED-7926CD2D60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6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860032" y="2130425"/>
            <a:ext cx="3960440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Figura </a:t>
            </a:r>
            <a:r>
              <a:rPr lang="it-IT" sz="2000" dirty="0" err="1" smtClean="0"/>
              <a:t>stetopigia</a:t>
            </a:r>
            <a:r>
              <a:rPr lang="it-IT" sz="2000" dirty="0" smtClean="0"/>
              <a:t>, Arabia sud-cc., IV mil. </a:t>
            </a:r>
            <a:r>
              <a:rPr lang="it-IT" sz="2000" dirty="0" err="1" smtClean="0"/>
              <a:t>Av</a:t>
            </a:r>
            <a:r>
              <a:rPr lang="it-IT" sz="2000" dirty="0" smtClean="0"/>
              <a:t> Cr.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2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3381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98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8"/>
            <a:ext cx="4490753" cy="68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59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936770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2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908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8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2"/>
            <a:ext cx="4567112" cy="68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14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21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1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42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7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0"/>
            <a:ext cx="52871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6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2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36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" y="116632"/>
            <a:ext cx="502163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Venere di Grimaldi, 20.000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steatite verde da una grotta del complesso dei Balzi Ro presso Grimaldi )Imperia)</a:t>
            </a:r>
            <a:r>
              <a:rPr lang="it-IT" sz="2000" dirty="0" err="1" smtClean="0"/>
              <a:t>ssi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7"/>
            <a:ext cx="3013865" cy="68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743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" y="0"/>
            <a:ext cx="48250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641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" y="14230"/>
            <a:ext cx="5252339" cy="69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7"/>
            <a:ext cx="5196477" cy="686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722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383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04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" y="0"/>
            <a:ext cx="5136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24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2"/>
            <a:ext cx="6350056" cy="69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293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536"/>
            <a:ext cx="4710521" cy="686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2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3204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Giovane orante in ginocchiato, Iran orientale, Civiltà dell’Oxus, 2.220-1800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</a:t>
            </a:r>
            <a:r>
              <a:rPr lang="it-IT" sz="2000" dirty="0" err="1" smtClean="0"/>
              <a:t>faience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01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68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5283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Dama dell’Oxus seduta, </a:t>
            </a:r>
            <a:r>
              <a:rPr lang="it-IT" sz="2000" dirty="0" smtClean="0"/>
              <a:t>Iran </a:t>
            </a:r>
            <a:r>
              <a:rPr lang="it-IT" sz="2000" dirty="0" smtClean="0"/>
              <a:t>orientale, </a:t>
            </a:r>
            <a:r>
              <a:rPr lang="it-IT" sz="2000" dirty="0" err="1" smtClean="0"/>
              <a:t>Civiltàdell’Oxus</a:t>
            </a:r>
            <a:r>
              <a:rPr lang="it-IT" sz="2000" dirty="0" smtClean="0"/>
              <a:t>, </a:t>
            </a:r>
            <a:r>
              <a:rPr lang="it-IT" sz="2000" dirty="0" smtClean="0"/>
              <a:t>2.200-1800</a:t>
            </a:r>
            <a:r>
              <a:rPr lang="it-IT" sz="2000" dirty="0" smtClean="0"/>
              <a:t>, </a:t>
            </a:r>
            <a:r>
              <a:rPr lang="it-IT" sz="2000" dirty="0" err="1" smtClean="0"/>
              <a:t>faience</a:t>
            </a:r>
            <a:r>
              <a:rPr lang="it-IT" sz="2000" dirty="0" smtClean="0"/>
              <a:t> e calcare 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-4192"/>
            <a:ext cx="5348856" cy="686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64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Torso di statuetta votiva femminile, Mesopotamia, 2.500,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basalto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67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13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Fura femminile geometrica, V-IV millennio </a:t>
            </a:r>
            <a:r>
              <a:rPr lang="it-IT" sz="2000" dirty="0" err="1" smtClean="0"/>
              <a:t>av</a:t>
            </a:r>
            <a:r>
              <a:rPr lang="it-IT" sz="2000" dirty="0" smtClean="0"/>
              <a:t> Cr. marmo da </a:t>
            </a:r>
            <a:r>
              <a:rPr lang="it-IT" sz="2000" dirty="0" err="1" smtClean="0"/>
              <a:t>Turriga</a:t>
            </a:r>
            <a:r>
              <a:rPr lang="it-IT" sz="2000" dirty="0" smtClean="0"/>
              <a:t> (Sardegna )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9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Torso di statuetta votiva femminile, Mesopotamia, 2.500,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basalto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33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227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Ascia con figura maschile seduta, Civiltà </a:t>
            </a:r>
            <a:r>
              <a:rPr lang="it-IT" sz="2000" smtClean="0"/>
              <a:t>dell’</a:t>
            </a:r>
            <a:r>
              <a:rPr lang="it-IT" sz="2000" err="1" smtClean="0"/>
              <a:t>Oxus</a:t>
            </a:r>
            <a:r>
              <a:rPr lang="it-IT" sz="2000" smtClean="0"/>
              <a:t>, 2.200-1800 </a:t>
            </a:r>
            <a:r>
              <a:rPr lang="it-IT" sz="2000" dirty="0" err="1" smtClean="0"/>
              <a:t>av</a:t>
            </a:r>
            <a:r>
              <a:rPr lang="it-IT" sz="2000" dirty="0" smtClean="0"/>
              <a:t> Cr. lega di rame, incrostazioni in argento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09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347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Sgregiato</a:t>
            </a:r>
            <a:r>
              <a:rPr lang="it-IT" sz="2000" dirty="0" smtClean="0"/>
              <a:t> con gonnellino bianco, Iran , </a:t>
            </a:r>
            <a:r>
              <a:rPr lang="it-IT" sz="2000" smtClean="0"/>
              <a:t>pietra rossa, oro, , </a:t>
            </a:r>
            <a:r>
              <a:rPr lang="it-IT" sz="2000" dirty="0" smtClean="0"/>
              <a:t>Civiltà dell’Oxus, 2.200-1.800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Cr, clorite, calcare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0"/>
            <a:ext cx="35612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555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Dea madre nuragica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526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75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Idolo femminile, </a:t>
            </a:r>
            <a:r>
              <a:rPr lang="it-IT" sz="2000" dirty="0" err="1"/>
              <a:t>Alaca</a:t>
            </a:r>
            <a:r>
              <a:rPr lang="it-IT" sz="2000" dirty="0"/>
              <a:t> </a:t>
            </a:r>
            <a:r>
              <a:rPr lang="it-IT" sz="2000" dirty="0" err="1"/>
              <a:t>Höyük</a:t>
            </a:r>
            <a:r>
              <a:rPr lang="it-IT" sz="2000" dirty="0"/>
              <a:t> (</a:t>
            </a:r>
            <a:r>
              <a:rPr lang="it-IT" sz="2000" dirty="0" smtClean="0"/>
              <a:t>Turchia)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0"/>
            <a:ext cx="457962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761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76793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4259" cy="68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5"/>
            <a:ext cx="5289736" cy="70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211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09081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463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20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Pittura murale, VII millennio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</a:t>
            </a:r>
            <a:r>
              <a:rPr lang="it-IT" sz="2000" dirty="0" err="1" smtClean="0"/>
              <a:t>Catal</a:t>
            </a:r>
            <a:r>
              <a:rPr lang="it-IT" sz="2000" dirty="0" smtClean="0"/>
              <a:t> </a:t>
            </a:r>
            <a:r>
              <a:rPr lang="it-IT" sz="2000" dirty="0" err="1" smtClean="0"/>
              <a:t>Huyuk</a:t>
            </a:r>
            <a:r>
              <a:rPr lang="it-IT" sz="2000" dirty="0" smtClean="0"/>
              <a:t> (Turchia)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47"/>
            <a:ext cx="5110605" cy="68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7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Donna dell’Oxus detta detta Venere </a:t>
            </a:r>
            <a:r>
              <a:rPr lang="it-IT" sz="2000" dirty="0" err="1" smtClean="0"/>
              <a:t>ligabue</a:t>
            </a:r>
            <a:r>
              <a:rPr lang="it-IT" sz="2000" dirty="0" smtClean="0"/>
              <a:t>, Iran orientale, 2200-1800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clorite e calcare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05624" cy="616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04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475656" cy="4594522"/>
          </a:xfrm>
        </p:spPr>
        <p:txBody>
          <a:bodyPr>
            <a:normAutofit/>
          </a:bodyPr>
          <a:lstStyle/>
          <a:p>
            <a:r>
              <a:rPr lang="it-IT" sz="2000" dirty="0"/>
              <a:t>Uomo con testa di uccello e serpenti, bronzo. Afghanistan settentrionale, 2000-1500 </a:t>
            </a:r>
            <a:r>
              <a:rPr lang="it-IT" sz="2000" dirty="0" err="1"/>
              <a:t>a.C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0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0"/>
            <a:ext cx="4725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81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" y="0"/>
            <a:ext cx="47427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95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0"/>
            <a:ext cx="3844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785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213</Words>
  <Application>Microsoft Office PowerPoint</Application>
  <PresentationFormat>Presentazione su schermo (4:3)</PresentationFormat>
  <Paragraphs>14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Figura stetopigia, Arabia sud-cc., IV mil. Av Cr.</vt:lpstr>
      <vt:lpstr>Venere di Grimaldi, 20.000 av. Cr., steatite verde da una grotta del complesso dei Balzi Ro presso Grimaldi )Imperia)ssi</vt:lpstr>
      <vt:lpstr>Fura femminile geometrica, V-IV millennio av Cr. marmo da Turriga (Sardegna )</vt:lpstr>
      <vt:lpstr>Pittura murale, VII millennio av. Cr., Catal Huyuk (Turchia)</vt:lpstr>
      <vt:lpstr>Donna dell’Oxus detta detta Venere ligabue, Iran orientale, 2200-1800 av. Cr. clorite e calcare</vt:lpstr>
      <vt:lpstr>Uomo con testa di uccello e serpenti, bronzo. Afghanistan settentrionale, 2000-1500 a.C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Giovane orante in ginocchiato, Iran orientale, Civiltà dell’Oxus, 2.220-1800 av. Cr. faience</vt:lpstr>
      <vt:lpstr>Dama dell’Oxus seduta, Iran orientale, Civiltàdell’Oxus, 2.200-1800, faience e calcare </vt:lpstr>
      <vt:lpstr>Torso di statuetta votiva femminile, Mesopotamia, 2.500, av. Cr., basalto</vt:lpstr>
      <vt:lpstr>Torso di statuetta votiva femminile, Mesopotamia, 2.500, av. Cr., basalto</vt:lpstr>
      <vt:lpstr>Ascia con figura maschile seduta, Civiltà dell’Oxus, 2.200-1800 av Cr. lega di rame, incrostazioni in argento</vt:lpstr>
      <vt:lpstr>Sgregiato con gonnellino bianco, Iran , pietra rossa, oro, , Civiltà dell’Oxus, 2.200-1.800 av. Cr, clorite, calcare</vt:lpstr>
      <vt:lpstr>Dea madre nuragica</vt:lpstr>
      <vt:lpstr>Idolo femminile, Alaca Höyük (Turchia)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Figura stetopigia, Arabia sud-cc., IV mil. Av Cr.</dc:title>
  <dc:creator>lenovo</dc:creator>
  <cp:lastModifiedBy>lenovo</cp:lastModifiedBy>
  <cp:revision>23</cp:revision>
  <dcterms:created xsi:type="dcterms:W3CDTF">2018-11-20T19:39:26Z</dcterms:created>
  <dcterms:modified xsi:type="dcterms:W3CDTF">2018-11-22T21:12:18Z</dcterms:modified>
</cp:coreProperties>
</file>