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93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5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12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62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73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78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47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71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8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74BE-5367-4CB3-8746-9A6B65245034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0970-FFCF-4CCA-9639-0FCBB4C9CD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6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27984" y="2130425"/>
            <a:ext cx="403021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Incisione  di </a:t>
            </a:r>
            <a:r>
              <a:rPr lang="it-IT" sz="1400" dirty="0" err="1" smtClean="0"/>
              <a:t>Paraichini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124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" y="0"/>
            <a:ext cx="419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23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Incisione  di Paraichini Da Riv. Fasc. 124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Incisione  di Paraichini Da Riv. Fasc. 124</dc:title>
  <dc:creator>lenovo</dc:creator>
  <cp:lastModifiedBy>lenovo</cp:lastModifiedBy>
  <cp:revision>1</cp:revision>
  <dcterms:created xsi:type="dcterms:W3CDTF">2016-06-17T08:59:09Z</dcterms:created>
  <dcterms:modified xsi:type="dcterms:W3CDTF">2016-06-17T09:00:56Z</dcterms:modified>
</cp:coreProperties>
</file>