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8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97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55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40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5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85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7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85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41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88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2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F063-D6DA-441B-A3EF-F687972D8EDE}" type="datetimeFigureOut">
              <a:rPr lang="it-IT" smtClean="0"/>
              <a:t>29/11/2019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607BC-CA32-44E3-BC32-A464DA87A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55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" y="3036"/>
            <a:ext cx="9139953" cy="685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418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5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708"/>
            <a:ext cx="9133723" cy="685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4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5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0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53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69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09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47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16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84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" y="12644"/>
            <a:ext cx="9127142" cy="684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6761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Presentazione su schermo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2019-11-29T15:12:41Z</dcterms:created>
  <dcterms:modified xsi:type="dcterms:W3CDTF">2019-11-29T15:40:04Z</dcterms:modified>
</cp:coreProperties>
</file>