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75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04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65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88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95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2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3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41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21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31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32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1D13-EC3B-4660-ADD3-C8DC455A4AE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8C61-8D6D-4D5E-B4F4-7E36EA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40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16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2"/>
            <a:ext cx="9135436" cy="685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55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" y="11224"/>
            <a:ext cx="9129035" cy="68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08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50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37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67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478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086"/>
            <a:ext cx="9117219" cy="683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41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" y="15874"/>
            <a:ext cx="9122833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7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3" y="1960"/>
            <a:ext cx="9141385" cy="68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21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3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" y="15212"/>
            <a:ext cx="9123716" cy="684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23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10750"/>
            <a:ext cx="9129667" cy="68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0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70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8"/>
            <a:ext cx="9229644" cy="692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50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0698"/>
            <a:ext cx="9129735" cy="684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29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0"/>
            <a:ext cx="9121372" cy="684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67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Presentazione su schermo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2019-11-30T09:10:57Z</dcterms:created>
  <dcterms:modified xsi:type="dcterms:W3CDTF">2019-11-30T09:23:08Z</dcterms:modified>
</cp:coreProperties>
</file>