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1252" y="-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E863D-228D-4350-AE7B-7A8776C1E3C3}" type="datetimeFigureOut">
              <a:rPr lang="it-IT" smtClean="0"/>
              <a:t>12/11/2019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0F1CC-46BB-4F66-948C-95B45AC1241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78545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E863D-228D-4350-AE7B-7A8776C1E3C3}" type="datetimeFigureOut">
              <a:rPr lang="it-IT" smtClean="0"/>
              <a:t>12/11/2019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0F1CC-46BB-4F66-948C-95B45AC1241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72294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E863D-228D-4350-AE7B-7A8776C1E3C3}" type="datetimeFigureOut">
              <a:rPr lang="it-IT" smtClean="0"/>
              <a:t>12/11/2019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0F1CC-46BB-4F66-948C-95B45AC1241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7539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E863D-228D-4350-AE7B-7A8776C1E3C3}" type="datetimeFigureOut">
              <a:rPr lang="it-IT" smtClean="0"/>
              <a:t>12/11/2019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0F1CC-46BB-4F66-948C-95B45AC1241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8840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E863D-228D-4350-AE7B-7A8776C1E3C3}" type="datetimeFigureOut">
              <a:rPr lang="it-IT" smtClean="0"/>
              <a:t>12/11/2019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0F1CC-46BB-4F66-948C-95B45AC1241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21787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E863D-228D-4350-AE7B-7A8776C1E3C3}" type="datetimeFigureOut">
              <a:rPr lang="it-IT" smtClean="0"/>
              <a:t>12/11/2019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0F1CC-46BB-4F66-948C-95B45AC1241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0088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E863D-228D-4350-AE7B-7A8776C1E3C3}" type="datetimeFigureOut">
              <a:rPr lang="it-IT" smtClean="0"/>
              <a:t>12/11/2019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0F1CC-46BB-4F66-948C-95B45AC1241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0858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E863D-228D-4350-AE7B-7A8776C1E3C3}" type="datetimeFigureOut">
              <a:rPr lang="it-IT" smtClean="0"/>
              <a:t>12/11/2019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0F1CC-46BB-4F66-948C-95B45AC1241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96990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E863D-228D-4350-AE7B-7A8776C1E3C3}" type="datetimeFigureOut">
              <a:rPr lang="it-IT" smtClean="0"/>
              <a:t>12/11/2019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0F1CC-46BB-4F66-948C-95B45AC1241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3037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E863D-228D-4350-AE7B-7A8776C1E3C3}" type="datetimeFigureOut">
              <a:rPr lang="it-IT" smtClean="0"/>
              <a:t>12/11/2019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0F1CC-46BB-4F66-948C-95B45AC1241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6784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E863D-228D-4350-AE7B-7A8776C1E3C3}" type="datetimeFigureOut">
              <a:rPr lang="it-IT" smtClean="0"/>
              <a:t>12/11/2019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0F1CC-46BB-4F66-948C-95B45AC1241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86449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AE863D-228D-4350-AE7B-7A8776C1E3C3}" type="datetimeFigureOut">
              <a:rPr lang="it-IT" smtClean="0"/>
              <a:t>12/11/2019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30F1CC-46BB-4F66-948C-95B45AC1241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5571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292080" y="2130425"/>
            <a:ext cx="3851920" cy="1470025"/>
          </a:xfrm>
        </p:spPr>
        <p:txBody>
          <a:bodyPr>
            <a:normAutofit/>
          </a:bodyPr>
          <a:lstStyle/>
          <a:p>
            <a:r>
              <a:rPr lang="it-IT" sz="2000" dirty="0" smtClean="0"/>
              <a:t>Il Patriarca Card. Giuseppe Roncalli</a:t>
            </a:r>
            <a:endParaRPr lang="it-IT" sz="20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3" y="-1"/>
            <a:ext cx="4928287" cy="6828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06157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148064" y="274638"/>
            <a:ext cx="3538736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19.9.1955: il primo S. Sacrificio, celebrato da P. Ugo Molinari.</a:t>
            </a:r>
            <a:endParaRPr lang="it-IT" sz="2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4932040" cy="6955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97470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237312"/>
            <a:ext cx="8229600" cy="620688"/>
          </a:xfrm>
        </p:spPr>
        <p:txBody>
          <a:bodyPr>
            <a:normAutofit/>
          </a:bodyPr>
          <a:lstStyle/>
          <a:p>
            <a:r>
              <a:rPr lang="it-IT" sz="2000" dirty="0" smtClean="0"/>
              <a:t>Il primo S. Sacrificio nella chiesa di Altobello.</a:t>
            </a:r>
            <a:endParaRPr lang="it-IT" sz="2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5874" cy="5733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98301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237312"/>
            <a:ext cx="8229600" cy="620688"/>
          </a:xfrm>
        </p:spPr>
        <p:txBody>
          <a:bodyPr>
            <a:normAutofit/>
          </a:bodyPr>
          <a:lstStyle/>
          <a:p>
            <a:r>
              <a:rPr lang="it-IT" sz="2000" dirty="0" smtClean="0"/>
              <a:t>20 novembre 1955, entrata ufficiale del primo parroco, Ugo Molinari c. r. s.</a:t>
            </a:r>
            <a:endParaRPr lang="it-IT" sz="2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33148" cy="5589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24525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919"/>
            <a:ext cx="9198555" cy="5704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04483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453336"/>
            <a:ext cx="8229600" cy="404664"/>
          </a:xfrm>
        </p:spPr>
        <p:txBody>
          <a:bodyPr>
            <a:normAutofit/>
          </a:bodyPr>
          <a:lstStyle/>
          <a:p>
            <a:r>
              <a:rPr lang="it-IT" sz="2000" dirty="0" smtClean="0"/>
              <a:t>P. Molinari</a:t>
            </a:r>
            <a:endParaRPr lang="it-IT" sz="2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748463" cy="6460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8682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0986" cy="5805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84406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8452" cy="5733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23613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92" y="0"/>
            <a:ext cx="9233145" cy="5589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27782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093296"/>
            <a:ext cx="8229600" cy="864096"/>
          </a:xfrm>
        </p:spPr>
        <p:txBody>
          <a:bodyPr>
            <a:normAutofit/>
          </a:bodyPr>
          <a:lstStyle/>
          <a:p>
            <a:r>
              <a:rPr lang="it-IT" sz="2000" dirty="0" smtClean="0"/>
              <a:t>Il tabernacolo con porticina in onice</a:t>
            </a:r>
            <a:endParaRPr lang="it-IT" sz="2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0"/>
            <a:ext cx="8074429" cy="631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59409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237312"/>
            <a:ext cx="8229600" cy="620688"/>
          </a:xfrm>
        </p:spPr>
        <p:txBody>
          <a:bodyPr>
            <a:normAutofit/>
          </a:bodyPr>
          <a:lstStyle/>
          <a:p>
            <a:r>
              <a:rPr lang="it-IT" sz="2000" dirty="0" smtClean="0"/>
              <a:t>Arrivo dei banchi in rovere di </a:t>
            </a:r>
            <a:r>
              <a:rPr lang="it-IT" sz="2000" dirty="0" err="1" smtClean="0"/>
              <a:t>slavonia</a:t>
            </a:r>
            <a:r>
              <a:rPr lang="it-IT" sz="2000" dirty="0" smtClean="0"/>
              <a:t>.</a:t>
            </a:r>
            <a:endParaRPr lang="it-IT" sz="2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753"/>
            <a:ext cx="8138425" cy="6431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88593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165304"/>
            <a:ext cx="8229600" cy="692696"/>
          </a:xfrm>
        </p:spPr>
        <p:txBody>
          <a:bodyPr>
            <a:normAutofit fontScale="90000"/>
          </a:bodyPr>
          <a:lstStyle/>
          <a:p>
            <a:r>
              <a:rPr lang="it-IT" sz="2000" dirty="0" smtClean="0"/>
              <a:t>Chiesa della Madonna Pellegrina, Cuore Immacolato di Maria,</a:t>
            </a:r>
            <a:br>
              <a:rPr lang="it-IT" sz="2000" dirty="0" smtClean="0"/>
            </a:br>
            <a:r>
              <a:rPr lang="it-IT" sz="2000" dirty="0" smtClean="0"/>
              <a:t>a destra, in fondo, casa dei Padri.</a:t>
            </a:r>
            <a:br>
              <a:rPr lang="it-IT" sz="2000" dirty="0" smtClean="0"/>
            </a:br>
            <a:endParaRPr lang="it-IT" sz="2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0"/>
            <a:ext cx="7452320" cy="5996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12095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237312"/>
            <a:ext cx="8229600" cy="620688"/>
          </a:xfrm>
        </p:spPr>
        <p:txBody>
          <a:bodyPr>
            <a:normAutofit/>
          </a:bodyPr>
          <a:lstStyle/>
          <a:p>
            <a:r>
              <a:rPr lang="it-IT" sz="2000" dirty="0" smtClean="0"/>
              <a:t>Iniziale sistemazione dell’altare della Madonna.</a:t>
            </a:r>
            <a:endParaRPr lang="it-IT" sz="2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7201"/>
            <a:ext cx="7953435" cy="6329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19665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237312"/>
            <a:ext cx="8229600" cy="620688"/>
          </a:xfrm>
        </p:spPr>
        <p:txBody>
          <a:bodyPr>
            <a:normAutofit/>
          </a:bodyPr>
          <a:lstStyle/>
          <a:p>
            <a:r>
              <a:rPr lang="it-IT" sz="2000" dirty="0" smtClean="0"/>
              <a:t>Alcuni tra i primi segni di devozione a Maria.</a:t>
            </a:r>
            <a:endParaRPr lang="it-IT" sz="2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06"/>
            <a:ext cx="8380412" cy="6262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12642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165304"/>
            <a:ext cx="8229600" cy="692696"/>
          </a:xfrm>
        </p:spPr>
        <p:txBody>
          <a:bodyPr>
            <a:normAutofit/>
          </a:bodyPr>
          <a:lstStyle/>
          <a:p>
            <a:r>
              <a:rPr lang="it-IT" sz="2000" dirty="0" smtClean="0"/>
              <a:t>Iniziale sistemazione dell’altare di San Girolamo.</a:t>
            </a:r>
            <a:endParaRPr lang="it-IT" sz="2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-1"/>
            <a:ext cx="8363779" cy="6323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00545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32040" y="274638"/>
            <a:ext cx="3960440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Iniziale sistemazione della cappella di San Girolamo.</a:t>
            </a:r>
            <a:endParaRPr lang="it-IT" sz="2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1906"/>
            <a:ext cx="4644008" cy="6928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83760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165304"/>
            <a:ext cx="8229600" cy="692696"/>
          </a:xfrm>
        </p:spPr>
        <p:txBody>
          <a:bodyPr>
            <a:normAutofit/>
          </a:bodyPr>
          <a:lstStyle/>
          <a:p>
            <a:r>
              <a:rPr lang="it-IT" sz="2000" dirty="0" smtClean="0"/>
              <a:t>Iniziale sistemazione della statua di Sant’Antonio.</a:t>
            </a:r>
            <a:endParaRPr lang="it-IT" sz="2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0"/>
            <a:ext cx="7849581" cy="632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68733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139952" y="274638"/>
            <a:ext cx="4546848" cy="1143000"/>
          </a:xfrm>
        </p:spPr>
        <p:txBody>
          <a:bodyPr>
            <a:normAutofit fontScale="90000"/>
          </a:bodyPr>
          <a:lstStyle/>
          <a:p>
            <a:r>
              <a:rPr lang="it-IT" sz="2000" dirty="0" smtClean="0"/>
              <a:t>1956. Gruppo di San Girolamo, </a:t>
            </a:r>
            <a:br>
              <a:rPr lang="it-IT" sz="2000" dirty="0" smtClean="0"/>
            </a:br>
            <a:r>
              <a:rPr lang="it-IT" sz="2000" dirty="0" smtClean="0"/>
              <a:t>f.lli </a:t>
            </a:r>
            <a:r>
              <a:rPr lang="it-IT" sz="2000" dirty="0" err="1" smtClean="0"/>
              <a:t>Santifaller</a:t>
            </a:r>
            <a:r>
              <a:rPr lang="it-IT" sz="2000" dirty="0" smtClean="0"/>
              <a:t> di Ortisei, </a:t>
            </a:r>
            <a:br>
              <a:rPr lang="it-IT" sz="2000" dirty="0" smtClean="0"/>
            </a:br>
            <a:r>
              <a:rPr lang="it-IT" sz="2000" dirty="0" smtClean="0"/>
              <a:t>dono del P. Provinciale, P. Giovanni Venini.</a:t>
            </a:r>
            <a:br>
              <a:rPr lang="it-IT" sz="2000" dirty="0" smtClean="0"/>
            </a:br>
            <a:endParaRPr lang="it-IT" sz="2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" y="0"/>
            <a:ext cx="390395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05492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292080" y="274638"/>
            <a:ext cx="3394720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Ingresso alla casa dei Padri.</a:t>
            </a:r>
            <a:endParaRPr lang="it-IT" sz="2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99" y="1"/>
            <a:ext cx="501912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7270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476" y="6021288"/>
            <a:ext cx="8229600" cy="836712"/>
          </a:xfrm>
        </p:spPr>
        <p:txBody>
          <a:bodyPr>
            <a:normAutofit/>
          </a:bodyPr>
          <a:lstStyle/>
          <a:p>
            <a:r>
              <a:rPr lang="it-IT" sz="2000" dirty="0" smtClean="0"/>
              <a:t>Inizio della celebrazione della consacrazione della chiesa.</a:t>
            </a:r>
            <a:endParaRPr lang="it-IT" sz="2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2" y="0"/>
            <a:ext cx="9194817" cy="6093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39154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165304"/>
            <a:ext cx="8229600" cy="692696"/>
          </a:xfrm>
        </p:spPr>
        <p:txBody>
          <a:bodyPr>
            <a:normAutofit/>
          </a:bodyPr>
          <a:lstStyle/>
          <a:p>
            <a:r>
              <a:rPr lang="it-IT" sz="2000" dirty="0" smtClean="0"/>
              <a:t>Unzione dell’altare maggiore.</a:t>
            </a:r>
            <a:endParaRPr lang="it-IT" sz="2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11" y="11764"/>
            <a:ext cx="9195065" cy="6081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1036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525344"/>
            <a:ext cx="8229600" cy="332656"/>
          </a:xfrm>
        </p:spPr>
        <p:txBody>
          <a:bodyPr>
            <a:noAutofit/>
          </a:bodyPr>
          <a:lstStyle/>
          <a:p>
            <a:r>
              <a:rPr lang="it-IT" sz="2000" dirty="0" smtClean="0"/>
              <a:t>P. Molinari, quello con gli occhiali</a:t>
            </a:r>
            <a:endParaRPr lang="it-IT" sz="2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956376" cy="5301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2677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32040" y="274638"/>
            <a:ext cx="4032448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Unzione delle croci lungo le pareti laterali.</a:t>
            </a:r>
            <a:endParaRPr lang="it-IT" sz="2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93" y="0"/>
            <a:ext cx="4657902" cy="6948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5566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3" y="0"/>
            <a:ext cx="4263075" cy="6860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57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165304"/>
            <a:ext cx="8229600" cy="692696"/>
          </a:xfrm>
        </p:spPr>
        <p:txBody>
          <a:bodyPr>
            <a:normAutofit/>
          </a:bodyPr>
          <a:lstStyle/>
          <a:p>
            <a:r>
              <a:rPr lang="it-IT" sz="2000" dirty="0" smtClean="0"/>
              <a:t>L’altare maggiore ad Altobello.</a:t>
            </a:r>
            <a:endParaRPr lang="it-IT" sz="2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4" y="0"/>
            <a:ext cx="9215218" cy="5877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218116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160</Words>
  <Application>Microsoft Office PowerPoint</Application>
  <PresentationFormat>Presentazione su schermo (4:3)</PresentationFormat>
  <Paragraphs>20</Paragraphs>
  <Slides>25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25</vt:i4>
      </vt:variant>
    </vt:vector>
  </HeadingPairs>
  <TitlesOfParts>
    <vt:vector size="26" baseType="lpstr">
      <vt:lpstr>Tema di Office</vt:lpstr>
      <vt:lpstr>Il Patriarca Card. Giuseppe Roncalli</vt:lpstr>
      <vt:lpstr>Chiesa della Madonna Pellegrina, Cuore Immacolato di Maria, a destra, in fondo, casa dei Padri. </vt:lpstr>
      <vt:lpstr>Ingresso alla casa dei Padri.</vt:lpstr>
      <vt:lpstr>Inizio della celebrazione della consacrazione della chiesa.</vt:lpstr>
      <vt:lpstr>Unzione dell’altare maggiore.</vt:lpstr>
      <vt:lpstr>P. Molinari, quello con gli occhiali</vt:lpstr>
      <vt:lpstr>Unzione delle croci lungo le pareti laterali.</vt:lpstr>
      <vt:lpstr>Presentazione standard di PowerPoint</vt:lpstr>
      <vt:lpstr>L’altare maggiore ad Altobello.</vt:lpstr>
      <vt:lpstr>19.9.1955: il primo S. Sacrificio, celebrato da P. Ugo Molinari.</vt:lpstr>
      <vt:lpstr>Il primo S. Sacrificio nella chiesa di Altobello.</vt:lpstr>
      <vt:lpstr>20 novembre 1955, entrata ufficiale del primo parroco, Ugo Molinari c. r. s.</vt:lpstr>
      <vt:lpstr>Presentazione standard di PowerPoint</vt:lpstr>
      <vt:lpstr>P. Molinari</vt:lpstr>
      <vt:lpstr>Presentazione standard di PowerPoint</vt:lpstr>
      <vt:lpstr>Presentazione standard di PowerPoint</vt:lpstr>
      <vt:lpstr>Presentazione standard di PowerPoint</vt:lpstr>
      <vt:lpstr>Il tabernacolo con porticina in onice</vt:lpstr>
      <vt:lpstr>Arrivo dei banchi in rovere di slavonia.</vt:lpstr>
      <vt:lpstr>Iniziale sistemazione dell’altare della Madonna.</vt:lpstr>
      <vt:lpstr>Alcuni tra i primi segni di devozione a Maria.</vt:lpstr>
      <vt:lpstr>Iniziale sistemazione dell’altare di San Girolamo.</vt:lpstr>
      <vt:lpstr>Iniziale sistemazione della cappella di San Girolamo.</vt:lpstr>
      <vt:lpstr>Iniziale sistemazione della statua di Sant’Antonio.</vt:lpstr>
      <vt:lpstr>1956. Gruppo di San Girolamo,  f.lli Santifaller di Ortisei,  dono del P. Provinciale, P. Giovanni Venini.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 Patriarca Card. Giuseppe Roncalli</dc:title>
  <dc:creator>lenovo</dc:creator>
  <cp:lastModifiedBy>lenovo</cp:lastModifiedBy>
  <cp:revision>1</cp:revision>
  <dcterms:created xsi:type="dcterms:W3CDTF">2019-11-12T10:01:15Z</dcterms:created>
  <dcterms:modified xsi:type="dcterms:W3CDTF">2019-11-12T10:03:28Z</dcterms:modified>
</cp:coreProperties>
</file>