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3" r:id="rId4"/>
    <p:sldId id="259" r:id="rId5"/>
    <p:sldId id="262" r:id="rId6"/>
    <p:sldId id="275" r:id="rId7"/>
    <p:sldId id="261" r:id="rId8"/>
    <p:sldId id="274" r:id="rId9"/>
    <p:sldId id="276" r:id="rId10"/>
    <p:sldId id="272" r:id="rId11"/>
    <p:sldId id="256" r:id="rId12"/>
    <p:sldId id="266" r:id="rId13"/>
    <p:sldId id="265" r:id="rId14"/>
    <p:sldId id="270" r:id="rId15"/>
    <p:sldId id="267" r:id="rId16"/>
    <p:sldId id="268" r:id="rId17"/>
    <p:sldId id="269" r:id="rId18"/>
    <p:sldId id="271" r:id="rId19"/>
    <p:sldId id="273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97974-5C93-4AE1-B58C-39F969A8D871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A12EB-8A55-4108-A449-8E199E019F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26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Illustriamo ora le immagini odierne del Maniero di via C. Menotti, 206 attuale sede della Contrada la Flora, con l'annessa "chiesetta" ORATORIO DI </a:t>
            </a:r>
            <a:r>
              <a:rPr lang="it-IT" dirty="0" err="1" smtClean="0"/>
              <a:t>S.TERESA</a:t>
            </a:r>
            <a:r>
              <a:rPr lang="it-IT" dirty="0" smtClean="0"/>
              <a:t> D'</a:t>
            </a:r>
            <a:r>
              <a:rPr lang="it-IT" dirty="0" err="1" smtClean="0"/>
              <a:t>AVILA</a:t>
            </a:r>
            <a:r>
              <a:rPr lang="it-IT" dirty="0" smtClean="0"/>
              <a:t> del 1779, restaurata nel 1931 dove al suo interno si possono trovare gli affreschi di Antonio Turri </a:t>
            </a:r>
          </a:p>
          <a:p>
            <a:r>
              <a:rPr lang="it-IT" dirty="0" smtClean="0"/>
              <a:t>(1836) ed un antico e prestigioso crocifisso ligneo risalente al XVIII secolo.</a:t>
            </a:r>
          </a:p>
          <a:p>
            <a:r>
              <a:rPr lang="it-IT" dirty="0" smtClean="0"/>
              <a:t>Piccola, può contenere al massimo una cinquantina di persone, ma è da considerarsi un fiorellino all'occhiello della Contrada, dove presto si spera di battezzare i neonati florenzi e benedire i cavalli del Palio.</a:t>
            </a:r>
          </a:p>
          <a:p>
            <a:r>
              <a:rPr lang="it-IT" dirty="0" smtClean="0"/>
              <a:t>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A12EB-8A55-4108-A449-8E199E019FA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96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94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85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62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35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05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317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90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22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66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90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38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2904A-C2B3-4037-8C19-3908816CDF40}" type="datetimeFigureOut">
              <a:rPr lang="it-IT" smtClean="0"/>
              <a:t>01/04/2018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9DB51-6B61-48AD-8F56-0B66C9126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97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" y="29271"/>
            <a:ext cx="5282054" cy="682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01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576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76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"/>
            <a:ext cx="4654114" cy="685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798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96044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Legnano: crocifisso affidato a bambini, forse ‘senza colletto, ma stesso soggetto in collocazione opposta. </a:t>
            </a:r>
            <a:br>
              <a:rPr lang="it-IT" sz="2000" dirty="0" smtClean="0"/>
            </a:br>
            <a:r>
              <a:rPr lang="it-IT" sz="2000" dirty="0" smtClean="0"/>
              <a:t>Notare il ragazzo, che appena si intravede in atteggiamento di adorazione, presente in altri quadri.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50026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2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7444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Osio, Crocifisso affidato ali bambini,  bambini con tanto di colletto alla ... somasca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" y="0"/>
            <a:ext cx="509077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495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65328"/>
            <a:ext cx="5112568" cy="697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10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312368" cy="1930226"/>
          </a:xfrm>
        </p:spPr>
        <p:txBody>
          <a:bodyPr>
            <a:normAutofit fontScale="90000"/>
          </a:bodyPr>
          <a:lstStyle/>
          <a:p>
            <a:pPr>
              <a:tabLst>
                <a:tab pos="176213" algn="l"/>
              </a:tabLst>
            </a:pP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Brescia: ragazzo in adorazione, stessa positura del quadro di Legnano. </a:t>
            </a:r>
            <a:br>
              <a:rPr lang="it-IT" sz="2000" dirty="0" smtClean="0"/>
            </a:br>
            <a:r>
              <a:rPr lang="it-IT" sz="2000" dirty="0" smtClean="0"/>
              <a:t>Notare il volto del bambino che guarda in alto verso destra, vicino alle mani che stringono la corona, paffutello.</a:t>
            </a:r>
            <a:br>
              <a:rPr lang="it-IT" sz="2000" dirty="0" smtClean="0"/>
            </a:br>
            <a:r>
              <a:rPr lang="it-IT" sz="2000" dirty="0" smtClean="0"/>
              <a:t>	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90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457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Nel quadro di osio ritorna ( o precorre 9 il tema del ragazzo ‘ con </a:t>
            </a:r>
            <a:r>
              <a:rPr lang="it-IT" sz="2000" dirty="0" err="1" smtClean="0"/>
              <a:t>colletto’</a:t>
            </a:r>
            <a:r>
              <a:rPr lang="it-IT" sz="2000" dirty="0" smtClean="0"/>
              <a:t> in atteggiamento di adorazione. Ritorna anche il volto del ragazzo paffutello, con sguardo rivolto a sinistra , secondo un gusto del </a:t>
            </a:r>
            <a:r>
              <a:rPr lang="it-IT" sz="2000" dirty="0" err="1" smtClean="0"/>
              <a:t>Cignaroli</a:t>
            </a:r>
            <a:r>
              <a:rPr lang="it-IT" sz="2000" dirty="0" smtClean="0"/>
              <a:t> che ama creare diversi centri di attenzione, collocati normalmente fuori della linea a zig zag, spesso rappresentabile con una Z rovesciata le cui basi si sono vistosamente alzate o abbassate, all’inizio o alla fine di </a:t>
            </a:r>
            <a:r>
              <a:rPr lang="it-IT" sz="2000" b="1" dirty="0" smtClean="0"/>
              <a:t>detta lettera Z.</a:t>
            </a:r>
            <a:br>
              <a:rPr lang="it-IT" sz="2000" b="1" dirty="0" smtClean="0"/>
            </a:br>
            <a:r>
              <a:rPr lang="it-IT" sz="2000" b="1" dirty="0" smtClean="0"/>
              <a:t>Segue dettaglio del quadro di Osio nella pagina seguente</a:t>
            </a:r>
            <a:br>
              <a:rPr lang="it-IT" sz="2000" b="1" dirty="0" smtClean="0"/>
            </a:b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9946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6166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Osio. Atteggiamento di adorazione e ragazzo paffutello come nel quadro di Brescia, ma con volto diretto a sinistra, ora.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79" y="2521"/>
            <a:ext cx="3012903" cy="691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026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091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702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Quadro di San Girolamo, attribuito al </a:t>
            </a:r>
            <a:r>
              <a:rPr lang="it-IT" sz="2000" dirty="0" err="1" smtClean="0"/>
              <a:t>Cignaroli</a:t>
            </a:r>
            <a:r>
              <a:rPr lang="it-IT" sz="2000" dirty="0" smtClean="0"/>
              <a:t>, affermato ma non dimostrato.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3" y="0"/>
            <a:ext cx="44920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98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2"/>
            <a:ext cx="9228179" cy="684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39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50" y="0"/>
            <a:ext cx="5420413" cy="687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7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35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48"/>
            <a:ext cx="5184576" cy="691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34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5136064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83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87" y="0"/>
            <a:ext cx="5202769" cy="693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21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134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30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2" y="0"/>
            <a:ext cx="48463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0049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172</Words>
  <Application>Microsoft Office PowerPoint</Application>
  <PresentationFormat>Presentazione su schermo (4:3)</PresentationFormat>
  <Paragraphs>11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Legnano: crocifisso affidato a bambini, forse ‘senza colletto, ma stesso soggetto in collocazione opposta.  Notare il ragazzo, che appena si intravede in atteggiamento di adorazione, presente in altri quadri.</vt:lpstr>
      <vt:lpstr>Osio, Crocifisso affidato ali bambini,  bambini con tanto di colletto alla ... somasca</vt:lpstr>
      <vt:lpstr>Presentazione standard di PowerPoint</vt:lpstr>
      <vt:lpstr>          Brescia: ragazzo in adorazione, stessa positura del quadro di Legnano.  Notare il volto del bambino che guarda in alto verso destra, vicino alle mani che stringono la corona, paffutello.         </vt:lpstr>
      <vt:lpstr>                    Nel quadro di osio ritorna ( o precorre 9 il tema del ragazzo ‘ con colletto’ in atteggiamento di adorazione. Ritorna anche il volto del ragazzo paffutello, con sguardo rivolto a sinistra , secondo un gusto del Cignaroli che ama creare diversi centri di attenzione, collocati normalmente fuori della linea a zig zag, spesso rappresentabile con una Z rovesciata le cui basi si sono vistosamente alzate o abbassate, all’inizio o alla fine di detta lettera Z. Segue dettaglio del quadro di Osio nella pagina seguente  </vt:lpstr>
      <vt:lpstr>Osio. Atteggiamento di adorazione e ragazzo paffutello come nel quadro di Brescia, ma con volto diretto a sinistra, ora.</vt:lpstr>
      <vt:lpstr>Presentazione standard di PowerPoint</vt:lpstr>
      <vt:lpstr>Quadro di San Girolamo, attribuito al Cignaroli, affermato ma non dimostrato.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11</cp:revision>
  <dcterms:created xsi:type="dcterms:W3CDTF">2018-02-22T09:02:33Z</dcterms:created>
  <dcterms:modified xsi:type="dcterms:W3CDTF">2018-04-01T19:35:49Z</dcterms:modified>
</cp:coreProperties>
</file>