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57" r:id="rId2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904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05A5C-262E-44FF-8E59-B15AC773A7CC}" type="datetimeFigureOut">
              <a:rPr lang="it-IT" smtClean="0"/>
              <a:t>08/08/2020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4817B-3FE6-4832-8FB3-85E24277A92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1653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05A5C-262E-44FF-8E59-B15AC773A7CC}" type="datetimeFigureOut">
              <a:rPr lang="it-IT" smtClean="0"/>
              <a:t>08/08/2020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4817B-3FE6-4832-8FB3-85E24277A92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486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05A5C-262E-44FF-8E59-B15AC773A7CC}" type="datetimeFigureOut">
              <a:rPr lang="it-IT" smtClean="0"/>
              <a:t>08/08/2020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4817B-3FE6-4832-8FB3-85E24277A92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37779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1BCF75-F541-4974-8631-2F39C98A7D8E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6140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7256B7-10BE-4165-8668-049058804420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785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835B2A-2974-4EBA-8B8F-5860FA34D521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2235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FB8919-B048-44BE-9588-AAFE1C1F5349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241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7B8EA9-AEC2-4011-B846-A873DCDE4B3A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3106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2D38B7-505B-49E3-8BE0-8EE3914C00A2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147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97F02C-67AA-4EA4-995A-D872AFA538C7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8134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345504-50C7-495D-B81A-BA29811A1E3C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356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05A5C-262E-44FF-8E59-B15AC773A7CC}" type="datetimeFigureOut">
              <a:rPr lang="it-IT" smtClean="0"/>
              <a:t>08/08/2020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4817B-3FE6-4832-8FB3-85E24277A92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85362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C0BC12-7976-432A-9A3C-330F51940699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676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4E534D-8FC2-4BD8-9035-A521FA2EDBD2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5092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257089-980D-4700-9B3D-4BD97831B822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545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05A5C-262E-44FF-8E59-B15AC773A7CC}" type="datetimeFigureOut">
              <a:rPr lang="it-IT" smtClean="0"/>
              <a:t>08/08/2020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4817B-3FE6-4832-8FB3-85E24277A92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9108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05A5C-262E-44FF-8E59-B15AC773A7CC}" type="datetimeFigureOut">
              <a:rPr lang="it-IT" smtClean="0"/>
              <a:t>08/08/2020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4817B-3FE6-4832-8FB3-85E24277A92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2567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05A5C-262E-44FF-8E59-B15AC773A7CC}" type="datetimeFigureOut">
              <a:rPr lang="it-IT" smtClean="0"/>
              <a:t>08/08/2020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4817B-3FE6-4832-8FB3-85E24277A92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9527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05A5C-262E-44FF-8E59-B15AC773A7CC}" type="datetimeFigureOut">
              <a:rPr lang="it-IT" smtClean="0"/>
              <a:t>08/08/2020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4817B-3FE6-4832-8FB3-85E24277A92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4078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05A5C-262E-44FF-8E59-B15AC773A7CC}" type="datetimeFigureOut">
              <a:rPr lang="it-IT" smtClean="0"/>
              <a:t>08/08/2020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4817B-3FE6-4832-8FB3-85E24277A92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6227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05A5C-262E-44FF-8E59-B15AC773A7CC}" type="datetimeFigureOut">
              <a:rPr lang="it-IT" smtClean="0"/>
              <a:t>08/08/2020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4817B-3FE6-4832-8FB3-85E24277A92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0278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05A5C-262E-44FF-8E59-B15AC773A7CC}" type="datetimeFigureOut">
              <a:rPr lang="it-IT" smtClean="0"/>
              <a:t>08/08/2020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4817B-3FE6-4832-8FB3-85E24277A92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2563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E05A5C-262E-44FF-8E59-B15AC773A7CC}" type="datetimeFigureOut">
              <a:rPr lang="it-IT" smtClean="0"/>
              <a:t>08/08/2020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04817B-3FE6-4832-8FB3-85E24277A92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7115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 dello schema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6809701-8723-43FF-9B65-245D111C5CEE}" type="slidenum">
              <a:rPr lang="it-IT" alt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147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2054" name="Picture 6" descr="C:\Documents and Settings\padre\Desktop\Immagini\aigues_mort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228600" y="304800"/>
            <a:ext cx="89154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2400" b="1">
                <a:solidFill>
                  <a:srgbClr val="336633"/>
                </a:solidFill>
                <a:latin typeface="verdana" pitchFamily="34" charset="0"/>
              </a:rPr>
              <a:t>Aigues-Mortes in the Camargue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it-IT" altLang="it-IT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90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11268" name="Picture 4" descr="C:\Documents and Settings\padre\Desktop\Immagini\avignon_champeau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0" y="228600"/>
            <a:ext cx="91440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2400" b="1">
                <a:solidFill>
                  <a:srgbClr val="336633"/>
                </a:solidFill>
                <a:latin typeface="verdana" pitchFamily="34" charset="0"/>
              </a:rPr>
              <a:t>Avignon, Turrets of the Champeaux Gate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it-IT" altLang="it-IT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23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12292" name="Picture 4" descr="C:\Documents and Settings\padre\Desktop\Immagini\avignon_hotel_vil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0" y="220663"/>
            <a:ext cx="7696200" cy="100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2400" b="1">
                <a:solidFill>
                  <a:srgbClr val="336633"/>
                </a:solidFill>
                <a:latin typeface="verdana" pitchFamily="34" charset="0"/>
              </a:rPr>
              <a:t>The Town Hall of Avignon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it-IT" altLang="it-IT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40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13316" name="Picture 4" descr="C:\Documents and Settings\padre\Desktop\Immagini\avignon_lu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0" y="228600"/>
            <a:ext cx="67056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2400" b="1">
                <a:solidFill>
                  <a:srgbClr val="336633"/>
                </a:solidFill>
                <a:latin typeface="verdana" pitchFamily="34" charset="0"/>
              </a:rPr>
              <a:t>The Moon over the Palais des Papes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it-IT" altLang="it-IT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24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14340" name="Picture 4" descr="C:\Documents and Settings\padre\Desktop\Immagini\avignon_pala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52400" y="5935663"/>
            <a:ext cx="6934200" cy="100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2400" b="1">
                <a:solidFill>
                  <a:srgbClr val="FFFFFF"/>
                </a:solidFill>
                <a:latin typeface="verdana" pitchFamily="34" charset="0"/>
              </a:rPr>
              <a:t>The Palais des Papes in Avignon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it-IT" altLang="it-IT" sz="2400" b="1">
              <a:solidFill>
                <a:srgbClr val="FFFFFF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01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15364" name="Picture 4" descr="C:\Documents and Settings\padre\Desktop\Immagini\avignon_palais_por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7162800" y="228600"/>
            <a:ext cx="1981200" cy="246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2400" b="1">
                <a:solidFill>
                  <a:srgbClr val="FFFFFF"/>
                </a:solidFill>
                <a:latin typeface="verdana" pitchFamily="34" charset="0"/>
              </a:rPr>
              <a:t>Palais des Papes, Gate of the Trésor Bas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it-IT" altLang="it-IT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39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16388" name="Picture 4" descr="C:\Documents and Settings\padre\Desktop\Immagini\avignon_philippe_b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52400" y="0"/>
            <a:ext cx="7391400" cy="137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2400" b="1">
                <a:solidFill>
                  <a:srgbClr val="336633"/>
                </a:solidFill>
                <a:latin typeface="verdana" pitchFamily="34" charset="0"/>
              </a:rPr>
              <a:t>The Tower Philippe le Bel, Villeneuve-lès-Avignon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it-IT" altLang="it-IT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64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17412" name="Picture 4" descr="C:\Documents and Settings\padre\Desktop\Immagini\avignon_po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228600" y="381000"/>
            <a:ext cx="89154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2400" b="1">
                <a:solidFill>
                  <a:srgbClr val="336633"/>
                </a:solidFill>
                <a:latin typeface="verdana" pitchFamily="34" charset="0"/>
              </a:rPr>
              <a:t>The Pont d'Avignon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it-IT" altLang="it-IT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93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18436" name="Picture 4" descr="C:\Documents and Settings\padre\Desktop\Immagini\avignon_ventou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152400" y="228600"/>
            <a:ext cx="89916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2400" b="1">
                <a:solidFill>
                  <a:srgbClr val="336633"/>
                </a:solidFill>
                <a:latin typeface="verdana" pitchFamily="34" charset="0"/>
              </a:rPr>
              <a:t>Mont Ventoux from Avignon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it-IT" altLang="it-IT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02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2639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3076" name="Picture 4" descr="C:\Documents and Settings\padre\Desktop\Immagini\ambrussum_milliai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5562600" y="2819400"/>
            <a:ext cx="3429000" cy="173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2400" b="1">
                <a:solidFill>
                  <a:srgbClr val="336633"/>
                </a:solidFill>
                <a:latin typeface="verdana" pitchFamily="34" charset="0"/>
              </a:rPr>
              <a:t>A Roman Marker Stone at Ambrussum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it-IT" altLang="it-IT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95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4100" name="Picture 4" descr="C:\Documents and Settings\padre\Desktop\Immagini\ambrussum_oppid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52400" y="220663"/>
            <a:ext cx="7010400" cy="137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2400" b="1">
                <a:solidFill>
                  <a:srgbClr val="336633"/>
                </a:solidFill>
                <a:latin typeface="verdana" pitchFamily="34" charset="0"/>
              </a:rPr>
              <a:t>The Gallic Oppidum of Ambrussum, near Lunel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it-IT" altLang="it-IT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41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5124" name="Picture 4" descr="C:\Documents and Settings\padre\Desktop\Immagini\ambrussum_po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362200" y="6096000"/>
            <a:ext cx="5029200" cy="137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2400" b="1">
                <a:solidFill>
                  <a:srgbClr val="FFFFFF"/>
                </a:solidFill>
                <a:latin typeface="verdana" pitchFamily="34" charset="0"/>
              </a:rPr>
              <a:t>The Roman Bridge at Ambrussum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it-IT" altLang="it-IT" sz="2400" b="1">
              <a:solidFill>
                <a:srgbClr val="FFFFFF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31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6148" name="Picture 4" descr="C:\Documents and Settings\padre\Desktop\Immagini\ambrussum_roman_r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2590800" y="6011863"/>
            <a:ext cx="4876800" cy="137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2400" b="1">
                <a:solidFill>
                  <a:srgbClr val="336633"/>
                </a:solidFill>
                <a:latin typeface="verdana" pitchFamily="34" charset="0"/>
              </a:rPr>
              <a:t>The Roman Road at Ambrussum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it-IT" altLang="it-IT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21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7172" name="Picture 4" descr="C:\Documents and Settings\padre\Desktop\Immagini\arles_aren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3886200" y="0"/>
            <a:ext cx="3810000" cy="173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2400" b="1">
                <a:solidFill>
                  <a:srgbClr val="FFFFFF"/>
                </a:solidFill>
                <a:latin typeface="verdana" pitchFamily="34" charset="0"/>
              </a:rPr>
              <a:t>The Roman Amphitheater of Arles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it-IT" altLang="it-IT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76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8196" name="Picture 4" descr="C:\Documents and Settings\padre\Desktop\Immagini\arles_rho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0" y="381000"/>
            <a:ext cx="89916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2400" b="1">
                <a:solidFill>
                  <a:srgbClr val="336633"/>
                </a:solidFill>
                <a:latin typeface="verdana" pitchFamily="34" charset="0"/>
              </a:rPr>
              <a:t>The Rhône River in Arles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it-IT" altLang="it-IT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8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9220" name="Picture 4" descr="C:\Documents and Settings\padre\Desktop\Immagini\arles_toi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52400" y="304800"/>
            <a:ext cx="86868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2400" b="1">
                <a:solidFill>
                  <a:srgbClr val="FFFFFF"/>
                </a:solidFill>
                <a:latin typeface="verdana" pitchFamily="34" charset="0"/>
              </a:rPr>
              <a:t>Roofs of Arles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it-IT" altLang="it-IT" sz="2400" b="1">
              <a:solidFill>
                <a:srgbClr val="FFFFFF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98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10244" name="Picture 4" descr="C:\Documents and Settings\padre\Desktop\Immagini\avignon_brian_molie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0" y="3581400"/>
            <a:ext cx="3429000" cy="137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altLang="it-IT" sz="2400" b="1">
                <a:solidFill>
                  <a:srgbClr val="FFFFFF"/>
                </a:solidFill>
                <a:latin typeface="verdana" pitchFamily="34" charset="0"/>
              </a:rPr>
              <a:t>Avignon, the Statue of Molière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it-IT" altLang="it-IT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02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95</Words>
  <Application>Microsoft Office PowerPoint</Application>
  <PresentationFormat>Presentazione su schermo (4:3)</PresentationFormat>
  <Paragraphs>17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18</vt:i4>
      </vt:variant>
    </vt:vector>
  </HeadingPairs>
  <TitlesOfParts>
    <vt:vector size="20" baseType="lpstr">
      <vt:lpstr>Tema di Office</vt:lpstr>
      <vt:lpstr>Struttura predefinita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1</cp:revision>
  <dcterms:created xsi:type="dcterms:W3CDTF">2020-08-08T14:56:45Z</dcterms:created>
  <dcterms:modified xsi:type="dcterms:W3CDTF">2020-08-08T14:58:05Z</dcterms:modified>
</cp:coreProperties>
</file>