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1" r:id="rId23"/>
    <p:sldId id="278" r:id="rId24"/>
    <p:sldId id="279" r:id="rId25"/>
    <p:sldId id="280" r:id="rId26"/>
    <p:sldId id="282" r:id="rId2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2B060-B2F5-40E7-88D5-4908117C35D8}" type="datetimeFigureOut">
              <a:rPr lang="it-IT" smtClean="0"/>
              <a:t>26/06/2018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767D-CB0F-425F-9680-D37DE3B770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0505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2B060-B2F5-40E7-88D5-4908117C35D8}" type="datetimeFigureOut">
              <a:rPr lang="it-IT" smtClean="0"/>
              <a:t>26/06/2018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767D-CB0F-425F-9680-D37DE3B770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907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2B060-B2F5-40E7-88D5-4908117C35D8}" type="datetimeFigureOut">
              <a:rPr lang="it-IT" smtClean="0"/>
              <a:t>26/06/2018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767D-CB0F-425F-9680-D37DE3B770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4542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2B060-B2F5-40E7-88D5-4908117C35D8}" type="datetimeFigureOut">
              <a:rPr lang="it-IT" smtClean="0"/>
              <a:t>26/06/2018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767D-CB0F-425F-9680-D37DE3B770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7944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2B060-B2F5-40E7-88D5-4908117C35D8}" type="datetimeFigureOut">
              <a:rPr lang="it-IT" smtClean="0"/>
              <a:t>26/06/2018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767D-CB0F-425F-9680-D37DE3B770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2130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2B060-B2F5-40E7-88D5-4908117C35D8}" type="datetimeFigureOut">
              <a:rPr lang="it-IT" smtClean="0"/>
              <a:t>26/06/2018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767D-CB0F-425F-9680-D37DE3B770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3787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2B060-B2F5-40E7-88D5-4908117C35D8}" type="datetimeFigureOut">
              <a:rPr lang="it-IT" smtClean="0"/>
              <a:t>26/06/2018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767D-CB0F-425F-9680-D37DE3B770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484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2B060-B2F5-40E7-88D5-4908117C35D8}" type="datetimeFigureOut">
              <a:rPr lang="it-IT" smtClean="0"/>
              <a:t>26/06/2018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767D-CB0F-425F-9680-D37DE3B770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6857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2B060-B2F5-40E7-88D5-4908117C35D8}" type="datetimeFigureOut">
              <a:rPr lang="it-IT" smtClean="0"/>
              <a:t>26/06/2018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767D-CB0F-425F-9680-D37DE3B770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865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2B060-B2F5-40E7-88D5-4908117C35D8}" type="datetimeFigureOut">
              <a:rPr lang="it-IT" smtClean="0"/>
              <a:t>26/06/2018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767D-CB0F-425F-9680-D37DE3B770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8368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2B060-B2F5-40E7-88D5-4908117C35D8}" type="datetimeFigureOut">
              <a:rPr lang="it-IT" smtClean="0"/>
              <a:t>26/06/2018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767D-CB0F-425F-9680-D37DE3B770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0963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2B060-B2F5-40E7-88D5-4908117C35D8}" type="datetimeFigureOut">
              <a:rPr lang="it-IT" smtClean="0"/>
              <a:t>26/06/2018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E767D-CB0F-425F-9680-D37DE3B770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059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431420" y="2130425"/>
            <a:ext cx="2712580" cy="1470025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Figura di Santa, metà VIII sec. Cividale, </a:t>
            </a:r>
            <a:r>
              <a:rPr lang="it-IT" sz="2000" dirty="0" err="1" smtClean="0"/>
              <a:t>Tempieto</a:t>
            </a:r>
            <a:r>
              <a:rPr lang="it-IT" sz="2000" dirty="0" smtClean="0"/>
              <a:t> longobardo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956108"/>
              </p:ext>
            </p:extLst>
          </p:nvPr>
        </p:nvGraphicFramePr>
        <p:xfrm>
          <a:off x="6665913" y="1762125"/>
          <a:ext cx="2576512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Oggetto shell Packager" showAsIcon="1" r:id="rId3" imgW="2576160" imgH="787680" progId="Package">
                  <p:embed/>
                </p:oleObj>
              </mc:Choice>
              <mc:Fallback>
                <p:oleObj name="Oggetto shell Packager" showAsIcon="1" r:id="rId3" imgW="2576160" imgH="787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65913" y="1762125"/>
                        <a:ext cx="2576512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" y="0"/>
            <a:ext cx="6424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443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229200"/>
            <a:ext cx="8229600" cy="896963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CividLE</a:t>
            </a:r>
            <a:r>
              <a:rPr lang="it-IT" sz="2000" dirty="0" smtClean="0"/>
              <a:t>, Tempietto Longobardo</a:t>
            </a:r>
            <a:endParaRPr lang="it-IT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997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453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2" y="24002"/>
            <a:ext cx="6833998" cy="683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198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358"/>
            <a:ext cx="6742295" cy="682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959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" y="0"/>
            <a:ext cx="68294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640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00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045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6" y="7234"/>
            <a:ext cx="5195935" cy="691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87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048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1211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Altare</a:t>
            </a:r>
            <a:r>
              <a:rPr lang="it-IT" dirty="0" smtClean="0"/>
              <a:t> </a:t>
            </a:r>
            <a:r>
              <a:rPr lang="it-IT" sz="2200" dirty="0" smtClean="0"/>
              <a:t>di </a:t>
            </a:r>
            <a:r>
              <a:rPr lang="it-IT" sz="2200" dirty="0" err="1" smtClean="0"/>
              <a:t>Rachis</a:t>
            </a:r>
            <a:endParaRPr lang="it-IT" sz="2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3" y="19066"/>
            <a:ext cx="8658955" cy="6434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4547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2" y="20486"/>
            <a:ext cx="5900766" cy="683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551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68144" y="274638"/>
            <a:ext cx="2818656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Rachis</a:t>
            </a:r>
            <a:r>
              <a:rPr lang="it-IT" sz="2000" dirty="0" smtClean="0"/>
              <a:t> in una miniatura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7"/>
            <a:ext cx="5550683" cy="68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478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Volto della Vergine, part. Dell’</a:t>
            </a:r>
            <a:r>
              <a:rPr lang="it-IT" sz="2000" dirty="0" err="1" smtClean="0"/>
              <a:t>alatare</a:t>
            </a:r>
            <a:r>
              <a:rPr lang="it-IT" sz="2000" dirty="0" smtClean="0"/>
              <a:t> di </a:t>
            </a:r>
            <a:r>
              <a:rPr lang="it-IT" sz="2000" dirty="0" err="1" smtClean="0"/>
              <a:t>Ratchis</a:t>
            </a:r>
            <a:r>
              <a:rPr lang="it-IT" sz="2000" dirty="0" smtClean="0"/>
              <a:t>, 740 circa, Cividale. Museo Cristiano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1" y="0"/>
            <a:ext cx="6934465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593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6079571"/>
            <a:ext cx="8686800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Altare del duca </a:t>
            </a:r>
            <a:r>
              <a:rPr lang="it-IT" sz="2000" dirty="0" err="1" smtClean="0"/>
              <a:t>Rachis</a:t>
            </a:r>
            <a:r>
              <a:rPr lang="it-IT" sz="2000" dirty="0" smtClean="0"/>
              <a:t>, figure bidimensionali, disegno </a:t>
            </a:r>
            <a:r>
              <a:rPr lang="it-IT" sz="2000" dirty="0" err="1" smtClean="0"/>
              <a:t>scopito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13599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47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661248"/>
            <a:ext cx="8229600" cy="1196752"/>
          </a:xfrm>
        </p:spPr>
        <p:txBody>
          <a:bodyPr>
            <a:normAutofit/>
          </a:bodyPr>
          <a:lstStyle/>
          <a:p>
            <a:r>
              <a:rPr lang="it-IT" sz="2000" i="1" dirty="0" err="1" smtClean="0"/>
              <a:t>MaiestasDomini</a:t>
            </a:r>
            <a:r>
              <a:rPr lang="it-IT" sz="2000" i="1" dirty="0" smtClean="0"/>
              <a:t>, rilievo del Duca </a:t>
            </a:r>
            <a:r>
              <a:rPr lang="it-IT" sz="2000" i="1" dirty="0" err="1" smtClean="0"/>
              <a:t>Rachis</a:t>
            </a:r>
            <a:r>
              <a:rPr lang="it-IT" sz="2000" i="1" dirty="0" smtClean="0"/>
              <a:t>, mandorla arborea, motivo a scene raffrontate</a:t>
            </a:r>
            <a:endParaRPr lang="it-IT" sz="2000" i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5668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773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Particolare della </a:t>
            </a:r>
            <a:r>
              <a:rPr lang="it-IT" sz="2000" i="1" dirty="0" err="1" smtClean="0"/>
              <a:t>Maiestas</a:t>
            </a:r>
            <a:r>
              <a:rPr lang="it-IT" sz="2000" i="1" dirty="0" smtClean="0"/>
              <a:t> Domini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3260"/>
            <a:ext cx="4598975" cy="688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381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Retro dell’altare di </a:t>
            </a:r>
            <a:r>
              <a:rPr lang="it-IT" sz="2000" dirty="0" err="1" smtClean="0"/>
              <a:t>Rachis</a:t>
            </a:r>
            <a:r>
              <a:rPr lang="it-IT" sz="2000" dirty="0" smtClean="0"/>
              <a:t>, due croci greche e </a:t>
            </a:r>
            <a:r>
              <a:rPr lang="it-IT" sz="2000" i="1" dirty="0" err="1" smtClean="0"/>
              <a:t>fene</a:t>
            </a:r>
            <a:r>
              <a:rPr lang="it-IT" sz="2000" dirty="0" err="1" smtClean="0"/>
              <a:t>s</a:t>
            </a:r>
            <a:r>
              <a:rPr lang="it-IT" sz="2000" i="1" dirty="0" err="1" smtClean="0"/>
              <a:t>tella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confessionis</a:t>
            </a:r>
            <a:endParaRPr lang="it-IT" sz="2000" i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2" y="4056"/>
            <a:ext cx="8404171" cy="63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6282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76256" y="332656"/>
            <a:ext cx="2160240" cy="648072"/>
          </a:xfrm>
        </p:spPr>
        <p:txBody>
          <a:bodyPr>
            <a:normAutofit fontScale="90000"/>
          </a:bodyPr>
          <a:lstStyle/>
          <a:p>
            <a:r>
              <a:rPr lang="it-IT" sz="2000" dirty="0" err="1" smtClean="0"/>
              <a:t>Visitaz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Proporzione gerarchica dei </a:t>
            </a:r>
            <a:r>
              <a:rPr lang="it-IT" sz="2000" dirty="0" err="1" smtClean="0"/>
              <a:t>personaggiione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7771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450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4248" y="2276872"/>
            <a:ext cx="2339751" cy="4568416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Alatre</a:t>
            </a:r>
            <a:r>
              <a:rPr lang="it-IT" sz="2000" dirty="0" smtClean="0"/>
              <a:t> di </a:t>
            </a:r>
            <a:r>
              <a:rPr lang="it-IT" sz="2000" dirty="0" err="1" smtClean="0"/>
              <a:t>Rachis</a:t>
            </a:r>
            <a:r>
              <a:rPr lang="it-IT" sz="2000" dirty="0" smtClean="0"/>
              <a:t>, Adorazione dei Magi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88224" y="188640"/>
            <a:ext cx="2555776" cy="5937523"/>
          </a:xfrm>
        </p:spPr>
        <p:txBody>
          <a:bodyPr>
            <a:normAutofit/>
          </a:bodyPr>
          <a:lstStyle/>
          <a:p>
            <a:r>
              <a:rPr lang="it-IT" sz="2000" dirty="0" smtClean="0"/>
              <a:t>Horror vacui, proporzione gerarchica dei personaggi</a:t>
            </a:r>
            <a:endParaRPr lang="it-IT" sz="2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34"/>
            <a:ext cx="6588224" cy="696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354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Battistero di Callisto, </a:t>
            </a:r>
            <a:r>
              <a:rPr lang="it-IT" sz="2000" smtClean="0"/>
              <a:t>vasca battesimale, ottagonale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4389940" cy="6596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124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88224" y="274638"/>
            <a:ext cx="255577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Croce in lamina d’oro con intreccio </a:t>
            </a:r>
            <a:r>
              <a:rPr lang="it-IT" sz="2000" dirty="0" err="1" smtClean="0"/>
              <a:t>antropomordo</a:t>
            </a:r>
            <a:r>
              <a:rPr lang="it-IT" sz="2000" dirty="0" smtClean="0"/>
              <a:t>, inizio VII sec. Dalla toma 19 della necropoli ‘della Ferrovia’, Cividale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691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294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31236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Fibula ad ‘esse’, Cividale, Museo Arch. Nazionale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5" y="0"/>
            <a:ext cx="55281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507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Figura di Santa, metà se. VIII, part., stucco, Cividale, tempietto di Santa Maria in Valle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822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461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Part. Dall’altare di </a:t>
            </a:r>
            <a:r>
              <a:rPr lang="it-IT" sz="2000" dirty="0" err="1" smtClean="0"/>
              <a:t>Ratchis</a:t>
            </a:r>
            <a:r>
              <a:rPr lang="it-IT" sz="2000" dirty="0" smtClean="0"/>
              <a:t>, 740 circa, Cividale, Museo Cristiano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24"/>
            <a:ext cx="4588497" cy="593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85" y="-1"/>
            <a:ext cx="4574615" cy="602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413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5949280"/>
            <a:ext cx="9144000" cy="90872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paliotto dell’altare di </a:t>
            </a:r>
            <a:r>
              <a:rPr lang="it-IT" sz="2000" dirty="0" err="1" smtClean="0"/>
              <a:t>Ratchis</a:t>
            </a:r>
            <a:r>
              <a:rPr lang="it-IT" sz="2000" dirty="0" smtClean="0"/>
              <a:t>, 740 circa. Cividale Museo Cristiano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23"/>
            <a:ext cx="9196422" cy="589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484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tempietto di Santa </a:t>
            </a:r>
            <a:r>
              <a:rPr lang="it-IT" sz="2000" dirty="0" err="1" smtClean="0"/>
              <a:t>Mria</a:t>
            </a:r>
            <a:r>
              <a:rPr lang="it-IT" sz="2000" dirty="0" smtClean="0"/>
              <a:t> in Valle, Cividale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0" y="11224"/>
            <a:ext cx="4447975" cy="684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774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88224" y="692696"/>
            <a:ext cx="2555776" cy="61653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Collana di </a:t>
            </a:r>
            <a:r>
              <a:rPr lang="it-IT" sz="2000" dirty="0" err="1" smtClean="0"/>
              <a:t>pasre</a:t>
            </a:r>
            <a:r>
              <a:rPr lang="it-IT" sz="2000" dirty="0" smtClean="0"/>
              <a:t> vitree con pendenti monetali, dalla tomba 51, </a:t>
            </a:r>
            <a:r>
              <a:rPr lang="it-IT" sz="2000" dirty="0" err="1" smtClean="0"/>
              <a:t>2.a</a:t>
            </a:r>
            <a:r>
              <a:rPr lang="it-IT" sz="2000" dirty="0" smtClean="0"/>
              <a:t> metà sec. VI sec.  Cividale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20"/>
            <a:ext cx="6306899" cy="683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0584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210</Words>
  <Application>Microsoft Office PowerPoint</Application>
  <PresentationFormat>Presentazione su schermo (4:3)</PresentationFormat>
  <Paragraphs>20</Paragraphs>
  <Slides>26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8" baseType="lpstr">
      <vt:lpstr>Tema di Office</vt:lpstr>
      <vt:lpstr>Oggetto shell Packager</vt:lpstr>
      <vt:lpstr>Figura di Santa, metà VIII sec. Cividale, Tempieto longobardo</vt:lpstr>
      <vt:lpstr>Volto della Vergine, part. Dell’alatare di Ratchis, 740 circa, Cividale. Museo Cristiano</vt:lpstr>
      <vt:lpstr>Croce in lamina d’oro con intreccio antropomordo, inizio VII sec. Dalla toma 19 della necropoli ‘della Ferrovia’, Cividale</vt:lpstr>
      <vt:lpstr>Fibula ad ‘esse’, Cividale, Museo Arch. Nazionale</vt:lpstr>
      <vt:lpstr>Figura di Santa, metà se. VIII, part., stucco, Cividale, tempietto di Santa Maria in Valle</vt:lpstr>
      <vt:lpstr>Part. Dall’altare di Ratchis, 740 circa, Cividale, Museo Cristiano</vt:lpstr>
      <vt:lpstr>Il paliotto dell’altare di Ratchis, 740 circa. Cividale Museo Cristiano</vt:lpstr>
      <vt:lpstr>Il tempietto di Santa Mria in Valle, Cividale</vt:lpstr>
      <vt:lpstr>Collana di pasre vitree con pendenti monetali, dalla tomba 51, 2.a metà sec. VI sec.  Cividale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Altare di Rachis</vt:lpstr>
      <vt:lpstr>Presentazione standard di PowerPoint</vt:lpstr>
      <vt:lpstr>Rachis in una miniatura</vt:lpstr>
      <vt:lpstr>Altare del duca Rachis, figure bidimensionali, disegno scopito</vt:lpstr>
      <vt:lpstr>MaiestasDomini, rilievo del Duca Rachis, mandorla arborea, motivo a scene raffrontate</vt:lpstr>
      <vt:lpstr>Particolare della Maiestas Domini</vt:lpstr>
      <vt:lpstr>Retro dell’altare di Rachis, due croci greche e fenestella confessionis</vt:lpstr>
      <vt:lpstr>Visitaz Proporzione gerarchica dei personaggiione</vt:lpstr>
      <vt:lpstr>Alatre di Rachis, Adorazione dei Magi</vt:lpstr>
      <vt:lpstr>Battistero di Callisto, vasca battesimale, ottagonale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Figura di Santa, metà VIII sec. Cividale, Tempieto longobardo</dc:title>
  <dc:creator>lenovo</dc:creator>
  <cp:lastModifiedBy>lenovo</cp:lastModifiedBy>
  <cp:revision>11</cp:revision>
  <dcterms:created xsi:type="dcterms:W3CDTF">2018-06-19T20:35:29Z</dcterms:created>
  <dcterms:modified xsi:type="dcterms:W3CDTF">2018-06-26T13:04:07Z</dcterms:modified>
</cp:coreProperties>
</file>