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1" d="100"/>
          <a:sy n="51" d="100"/>
        </p:scale>
        <p:origin x="-1292" y="-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6EC56-0D86-4DBF-945E-49642ED0ACF4}" type="datetimeFigureOut">
              <a:rPr lang="it-IT" smtClean="0"/>
              <a:t>27/04/2020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AD28E-1ABC-40D5-953F-81A8E3D0F7E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393107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6EC56-0D86-4DBF-945E-49642ED0ACF4}" type="datetimeFigureOut">
              <a:rPr lang="it-IT" smtClean="0"/>
              <a:t>27/04/2020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AD28E-1ABC-40D5-953F-81A8E3D0F7E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389227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6EC56-0D86-4DBF-945E-49642ED0ACF4}" type="datetimeFigureOut">
              <a:rPr lang="it-IT" smtClean="0"/>
              <a:t>27/04/2020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AD28E-1ABC-40D5-953F-81A8E3D0F7E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532055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6EC56-0D86-4DBF-945E-49642ED0ACF4}" type="datetimeFigureOut">
              <a:rPr lang="it-IT" smtClean="0"/>
              <a:t>27/04/2020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AD28E-1ABC-40D5-953F-81A8E3D0F7E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915504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6EC56-0D86-4DBF-945E-49642ED0ACF4}" type="datetimeFigureOut">
              <a:rPr lang="it-IT" smtClean="0"/>
              <a:t>27/04/2020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AD28E-1ABC-40D5-953F-81A8E3D0F7E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948504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6EC56-0D86-4DBF-945E-49642ED0ACF4}" type="datetimeFigureOut">
              <a:rPr lang="it-IT" smtClean="0"/>
              <a:t>27/04/2020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AD28E-1ABC-40D5-953F-81A8E3D0F7E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45540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6EC56-0D86-4DBF-945E-49642ED0ACF4}" type="datetimeFigureOut">
              <a:rPr lang="it-IT" smtClean="0"/>
              <a:t>27/04/2020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AD28E-1ABC-40D5-953F-81A8E3D0F7E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364103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6EC56-0D86-4DBF-945E-49642ED0ACF4}" type="datetimeFigureOut">
              <a:rPr lang="it-IT" smtClean="0"/>
              <a:t>27/04/2020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AD28E-1ABC-40D5-953F-81A8E3D0F7E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931924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6EC56-0D86-4DBF-945E-49642ED0ACF4}" type="datetimeFigureOut">
              <a:rPr lang="it-IT" smtClean="0"/>
              <a:t>27/04/2020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AD28E-1ABC-40D5-953F-81A8E3D0F7E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524275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6EC56-0D86-4DBF-945E-49642ED0ACF4}" type="datetimeFigureOut">
              <a:rPr lang="it-IT" smtClean="0"/>
              <a:t>27/04/2020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AD28E-1ABC-40D5-953F-81A8E3D0F7E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005183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6EC56-0D86-4DBF-945E-49642ED0ACF4}" type="datetimeFigureOut">
              <a:rPr lang="it-IT" smtClean="0"/>
              <a:t>27/04/2020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AD28E-1ABC-40D5-953F-81A8E3D0F7E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744665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C6EC56-0D86-4DBF-945E-49642ED0ACF4}" type="datetimeFigureOut">
              <a:rPr lang="it-IT" smtClean="0"/>
              <a:t>27/04/2020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6AD28E-1ABC-40D5-953F-81A8E3D0F7E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052227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5364088" y="2130425"/>
            <a:ext cx="3600400" cy="1470025"/>
          </a:xfrm>
        </p:spPr>
        <p:txBody>
          <a:bodyPr>
            <a:normAutofit/>
          </a:bodyPr>
          <a:lstStyle/>
          <a:p>
            <a:r>
              <a:rPr lang="it-IT" sz="2000" dirty="0" smtClean="0"/>
              <a:t>Lorenzo Lotto, </a:t>
            </a:r>
            <a:r>
              <a:rPr lang="it-IT" sz="2000" dirty="0" err="1" smtClean="0"/>
              <a:t>Adorazion</a:t>
            </a:r>
            <a:r>
              <a:rPr lang="it-IT" sz="2000" dirty="0" smtClean="0"/>
              <a:t> di Magi, 1554-55, olio su tela, Loreto. Museo della </a:t>
            </a:r>
            <a:r>
              <a:rPr lang="it-IT" sz="2000" smtClean="0"/>
              <a:t>Sacra Casa.</a:t>
            </a:r>
            <a:endParaRPr lang="it-IT" sz="20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5245524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075190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20</Words>
  <Application>Microsoft Office PowerPoint</Application>
  <PresentationFormat>Presentazione su schermo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2" baseType="lpstr">
      <vt:lpstr>Tema di Office</vt:lpstr>
      <vt:lpstr>Lorenzo Lotto, Adorazion di Magi, 1554-55, olio su tela, Loreto. Museo della Sacra Casa.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Lorenzo Lotto, Adorazion di Magi, 1554-55, olio su tela, Loreto. Museo della Sacra Casa.</dc:title>
  <dc:creator>lenovo</dc:creator>
  <cp:lastModifiedBy>lenovo</cp:lastModifiedBy>
  <cp:revision>1</cp:revision>
  <dcterms:created xsi:type="dcterms:W3CDTF">2020-04-27T13:43:12Z</dcterms:created>
  <dcterms:modified xsi:type="dcterms:W3CDTF">2020-04-27T13:52:36Z</dcterms:modified>
</cp:coreProperties>
</file>