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1E80-A562-4227-8579-40A0B3BD04FF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622-1AD8-4C25-8876-2AE064BF35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12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1E80-A562-4227-8579-40A0B3BD04FF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622-1AD8-4C25-8876-2AE064BF35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27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1E80-A562-4227-8579-40A0B3BD04FF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622-1AD8-4C25-8876-2AE064BF35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21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1E80-A562-4227-8579-40A0B3BD04FF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622-1AD8-4C25-8876-2AE064BF35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03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1E80-A562-4227-8579-40A0B3BD04FF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622-1AD8-4C25-8876-2AE064BF35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92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1E80-A562-4227-8579-40A0B3BD04FF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622-1AD8-4C25-8876-2AE064BF35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61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1E80-A562-4227-8579-40A0B3BD04FF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622-1AD8-4C25-8876-2AE064BF35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68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1E80-A562-4227-8579-40A0B3BD04FF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622-1AD8-4C25-8876-2AE064BF35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90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1E80-A562-4227-8579-40A0B3BD04FF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622-1AD8-4C25-8876-2AE064BF35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82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1E80-A562-4227-8579-40A0B3BD04FF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622-1AD8-4C25-8876-2AE064BF35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90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1E80-A562-4227-8579-40A0B3BD04FF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8622-1AD8-4C25-8876-2AE064BF35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1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1E80-A562-4227-8579-40A0B3BD04FF}" type="datetimeFigureOut">
              <a:rPr lang="it-IT" smtClean="0"/>
              <a:t>15/07/2018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8622-1AD8-4C25-8876-2AE064BF35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89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Resurrezion</a:t>
            </a:r>
            <a:r>
              <a:rPr lang="it-IT" sz="2000" dirty="0" smtClean="0"/>
              <a:t> di Lazzaro</a:t>
            </a:r>
            <a:br>
              <a:rPr lang="it-IT" sz="2000" dirty="0" smtClean="0"/>
            </a:br>
            <a:r>
              <a:rPr lang="it-IT" sz="2000" dirty="0" smtClean="0"/>
              <a:t>Elia risuscita il figlio della vedova</a:t>
            </a:r>
            <a:endParaRPr lang="it-IT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88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540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dinanzi a Pilato</a:t>
            </a:r>
            <a:br>
              <a:rPr lang="it-IT" sz="2000" dirty="0" smtClean="0"/>
            </a:br>
            <a:r>
              <a:rPr lang="it-IT" sz="2000" dirty="0" smtClean="0"/>
              <a:t>Un giudizio</a:t>
            </a:r>
            <a:endParaRPr lang="it-IT" sz="2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29"/>
            <a:ext cx="5139247" cy="68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47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Flagellzione</a:t>
            </a:r>
            <a:r>
              <a:rPr lang="it-IT" sz="2000" dirty="0" smtClean="0"/>
              <a:t> di Gesù</a:t>
            </a:r>
            <a:br>
              <a:rPr lang="it-IT" sz="2000" dirty="0" smtClean="0"/>
            </a:br>
            <a:r>
              <a:rPr lang="it-IT" sz="2000" dirty="0" smtClean="0"/>
              <a:t>Giobbe tormentato da Satana è visitato dalla moglie</a:t>
            </a:r>
            <a:endParaRPr lang="it-IT" sz="20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28"/>
            <a:ext cx="5034248" cy="68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81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Entrata di Gesù in Gerusalemme</a:t>
            </a:r>
            <a:br>
              <a:rPr lang="it-IT" sz="2000" dirty="0" smtClean="0"/>
            </a:br>
            <a:r>
              <a:rPr lang="it-IT" sz="2000" dirty="0" smtClean="0"/>
              <a:t>Davide accolto a festa</a:t>
            </a:r>
            <a:endParaRPr lang="it-IT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54"/>
            <a:ext cx="5142836" cy="697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60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Ultima Cena</a:t>
            </a:r>
            <a:br>
              <a:rPr lang="it-IT" sz="2000" dirty="0" smtClean="0"/>
            </a:br>
            <a:r>
              <a:rPr lang="it-IT" sz="2000" dirty="0" err="1" smtClean="0"/>
              <a:t>Melchisedek</a:t>
            </a:r>
            <a:r>
              <a:rPr lang="it-IT" sz="2000" dirty="0" smtClean="0"/>
              <a:t> offre pane e vino ad Abramo</a:t>
            </a:r>
            <a:endParaRPr lang="it-IT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5292080" cy="706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8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Lavanda dei </a:t>
            </a:r>
            <a:r>
              <a:rPr lang="it-IT" sz="2000" dirty="0" err="1" smtClean="0"/>
              <a:t>pidi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Abramo lava i piedi ai tre Angeli</a:t>
            </a:r>
            <a:endParaRPr lang="it-IT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240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52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Giuda </a:t>
            </a:r>
            <a:r>
              <a:rPr lang="it-IT" sz="2000" dirty="0" err="1" smtClean="0"/>
              <a:t>ontratta</a:t>
            </a:r>
            <a:r>
              <a:rPr lang="it-IT" sz="2000" dirty="0" smtClean="0"/>
              <a:t> il tradimento</a:t>
            </a:r>
            <a:br>
              <a:rPr lang="it-IT" sz="2000" dirty="0" smtClean="0"/>
            </a:br>
            <a:r>
              <a:rPr lang="it-IT" sz="2000" dirty="0" err="1" smtClean="0"/>
              <a:t>Giusepp</a:t>
            </a:r>
            <a:r>
              <a:rPr lang="it-IT" sz="2000" dirty="0" smtClean="0"/>
              <a:t> venduto dai fratelli</a:t>
            </a:r>
            <a:endParaRPr lang="it-IT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" y="0"/>
            <a:ext cx="50573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32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prega nel </a:t>
            </a:r>
            <a:r>
              <a:rPr lang="it-IT" sz="2000" dirty="0" err="1" smtClean="0"/>
              <a:t>getsemani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Preghiera di Davide per il popolo</a:t>
            </a:r>
            <a:endParaRPr lang="it-IT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423"/>
            <a:ext cx="5077705" cy="685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09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bacio di Giuda</a:t>
            </a:r>
            <a:br>
              <a:rPr lang="it-IT" sz="2000" dirty="0" smtClean="0"/>
            </a:br>
            <a:r>
              <a:rPr lang="it-IT" sz="2000" dirty="0" err="1" smtClean="0"/>
              <a:t>Gioab</a:t>
            </a:r>
            <a:r>
              <a:rPr lang="it-IT" sz="2000" dirty="0" smtClean="0"/>
              <a:t> uccide a tradimento </a:t>
            </a:r>
            <a:r>
              <a:rPr lang="it-IT" sz="2000" dirty="0" err="1" smtClean="0"/>
              <a:t>Abner</a:t>
            </a:r>
            <a:endParaRPr lang="it-IT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13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47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trascinato dagli sgherri </a:t>
            </a:r>
            <a:br>
              <a:rPr lang="it-IT" sz="2000" dirty="0" smtClean="0"/>
            </a:br>
            <a:r>
              <a:rPr lang="it-IT" sz="2000" dirty="0" smtClean="0"/>
              <a:t>Il giudice Sansone condotto prigioniero</a:t>
            </a:r>
            <a:endParaRPr lang="it-IT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" y="11224"/>
            <a:ext cx="5135082" cy="684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52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dinanzi ad Anna</a:t>
            </a:r>
            <a:br>
              <a:rPr lang="it-IT" sz="2000" dirty="0" smtClean="0"/>
            </a:br>
            <a:r>
              <a:rPr lang="it-IT" sz="2000" dirty="0" smtClean="0"/>
              <a:t>Il profeta </a:t>
            </a:r>
            <a:r>
              <a:rPr lang="it-IT" sz="2000" dirty="0" err="1" smtClean="0"/>
              <a:t>Michea</a:t>
            </a:r>
            <a:r>
              <a:rPr lang="it-IT" sz="2000" dirty="0" smtClean="0"/>
              <a:t> dinanzi al re </a:t>
            </a:r>
            <a:r>
              <a:rPr lang="it-IT" sz="2000" dirty="0" err="1" smtClean="0"/>
              <a:t>Acab</a:t>
            </a:r>
            <a:endParaRPr lang="it-IT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32928"/>
            <a:ext cx="5327442" cy="68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934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Presentazione su schermo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Resurrezion di Lazzaro Elia risuscita il figlio della vedova</vt:lpstr>
      <vt:lpstr>Entrata di Gesù in Gerusalemme Davide accolto a festa</vt:lpstr>
      <vt:lpstr>Ultima Cena Melchisedek offre pane e vino ad Abramo</vt:lpstr>
      <vt:lpstr>Lavanda dei pidi Abramo lava i piedi ai tre Angeli</vt:lpstr>
      <vt:lpstr>Giuda ontratta il tradimento Giusepp venduto dai fratelli</vt:lpstr>
      <vt:lpstr>Gesù prega nel getsemani Preghiera di Davide per il popolo</vt:lpstr>
      <vt:lpstr>Il bacio di Giuda Gioab uccide a tradimento Abner</vt:lpstr>
      <vt:lpstr>Gesù trascinato dagli sgherri  Il giudice Sansone condotto prigioniero</vt:lpstr>
      <vt:lpstr>Gesù dinanzi ad Anna Il profeta Michea dinanzi al re Acab</vt:lpstr>
      <vt:lpstr>Gesù dinanzi a Pilato Un giudizio</vt:lpstr>
      <vt:lpstr>Flagellzione di Gesù Giobbe tormentato da Satana è visitato dalla moglie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Resurrezion di Lazzaro Elia risuscita il figlio della vedova</dc:title>
  <dc:creator>lenovo</dc:creator>
  <cp:lastModifiedBy>lenovo</cp:lastModifiedBy>
  <cp:revision>1</cp:revision>
  <dcterms:created xsi:type="dcterms:W3CDTF">2018-07-15T19:58:35Z</dcterms:created>
  <dcterms:modified xsi:type="dcterms:W3CDTF">2018-07-15T19:59:06Z</dcterms:modified>
</cp:coreProperties>
</file>