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ECFF-8D7C-4FEB-862E-06DE63F2B11B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D39D-D69E-46A8-A72D-5D780C2539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23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ECFF-8D7C-4FEB-862E-06DE63F2B11B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D39D-D69E-46A8-A72D-5D780C2539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24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ECFF-8D7C-4FEB-862E-06DE63F2B11B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D39D-D69E-46A8-A72D-5D780C2539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39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ECFF-8D7C-4FEB-862E-06DE63F2B11B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D39D-D69E-46A8-A72D-5D780C2539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95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ECFF-8D7C-4FEB-862E-06DE63F2B11B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D39D-D69E-46A8-A72D-5D780C2539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2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ECFF-8D7C-4FEB-862E-06DE63F2B11B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D39D-D69E-46A8-A72D-5D780C2539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48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ECFF-8D7C-4FEB-862E-06DE63F2B11B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D39D-D69E-46A8-A72D-5D780C2539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47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ECFF-8D7C-4FEB-862E-06DE63F2B11B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D39D-D69E-46A8-A72D-5D780C2539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80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ECFF-8D7C-4FEB-862E-06DE63F2B11B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D39D-D69E-46A8-A72D-5D780C2539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5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ECFF-8D7C-4FEB-862E-06DE63F2B11B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D39D-D69E-46A8-A72D-5D780C2539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27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ECFF-8D7C-4FEB-862E-06DE63F2B11B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D39D-D69E-46A8-A72D-5D780C2539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69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5ECFF-8D7C-4FEB-862E-06DE63F2B11B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ED39D-D69E-46A8-A72D-5D780C2539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03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188640"/>
            <a:ext cx="3851920" cy="151216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Miniature tratte da codice 38 , m </a:t>
            </a:r>
            <a:r>
              <a:rPr lang="it-IT" sz="2000" dirty="0" err="1" smtClean="0"/>
              <a:t>embr</a:t>
            </a:r>
            <a:r>
              <a:rPr lang="it-IT" sz="2000" dirty="0" smtClean="0"/>
              <a:t>. sec. XIII, a. 230, 1, 150 della Biblioteca Marciana di Venezia, da codice 77 sec.  XIII, a. 320, da </a:t>
            </a:r>
            <a:r>
              <a:rPr lang="it-IT" sz="2000" dirty="0" err="1" smtClean="0"/>
              <a:t>BiBlia</a:t>
            </a:r>
            <a:r>
              <a:rPr lang="it-IT" sz="2000" dirty="0" smtClean="0"/>
              <a:t> Sacra detta di Borso d’Este, Mss.  V.G. 13.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6" y="9466"/>
            <a:ext cx="4967068" cy="684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540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476"/>
            <a:ext cx="5655329" cy="68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2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" y="0"/>
            <a:ext cx="56009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26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7"/>
            <a:ext cx="6465914" cy="673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31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7363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con i discepoli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640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89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7444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Prima moltiplicazione dei pani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97"/>
            <a:ext cx="4917048" cy="688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47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 pie donne al sepolcro, Gesù risorto appare alla </a:t>
            </a:r>
            <a:r>
              <a:rPr lang="it-IT" sz="2000" dirty="0" err="1" smtClean="0"/>
              <a:t>Madalena</a:t>
            </a:r>
            <a:r>
              <a:rPr lang="it-IT" sz="2000" dirty="0" smtClean="0"/>
              <a:t>, L’evangelista Marco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" y="0"/>
            <a:ext cx="4549486" cy="585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83" y="-2030"/>
            <a:ext cx="4551718" cy="587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10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nascita di Maria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0"/>
            <a:ext cx="5056198" cy="682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48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4"/>
            <a:ext cx="5948994" cy="685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87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5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25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7"/>
            <a:ext cx="5541901" cy="683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21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3843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L’annuncio dell’angelo ai pastori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13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68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" y="0"/>
            <a:ext cx="574120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18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L’adorazione del Magi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" y="-7776"/>
            <a:ext cx="5276805" cy="686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750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</Words>
  <Application>Microsoft Office PowerPoint</Application>
  <PresentationFormat>Presentazione su schermo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Miniature tratte da codice 38 , m embr. sec. XIII, a. 230, 1, 150 della Biblioteca Marciana di Venezia, da codice 77 sec.  XIII, a. 320, da BiBlia Sacra detta di Borso d’Este, Mss.  V.G. 13.</vt:lpstr>
      <vt:lpstr>Le pie donne al sepolcro, Gesù risorto appare alla Madalena, L’evangelista Marco</vt:lpstr>
      <vt:lpstr>La nascita di Maria</vt:lpstr>
      <vt:lpstr>Presentazione standard di PowerPoint</vt:lpstr>
      <vt:lpstr>Presentazione standard di PowerPoint</vt:lpstr>
      <vt:lpstr>Presentazione standard di PowerPoint</vt:lpstr>
      <vt:lpstr>L’annuncio dell’angelo ai pastori</vt:lpstr>
      <vt:lpstr>Presentazione standard di PowerPoint</vt:lpstr>
      <vt:lpstr>L’adorazione del Magi</vt:lpstr>
      <vt:lpstr>Presentazione standard di PowerPoint</vt:lpstr>
      <vt:lpstr>Presentazione standard di PowerPoint</vt:lpstr>
      <vt:lpstr>Presentazione standard di PowerPoint</vt:lpstr>
      <vt:lpstr>Gesù con i discepoli</vt:lpstr>
      <vt:lpstr>Prima moltiplicazione dei pani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Miniature tratte da codice 38 , m embr. sec. XIII, a. 230, 1, 150 della Biblioteca Marciana di Venezia, da codice 77 sec.  XIII, a. 320, da BiBlia Sacra detta di Borso d’Este, Mss.  V.G. 13.</dc:title>
  <dc:creator>lenovo</dc:creator>
  <cp:lastModifiedBy>lenovo</cp:lastModifiedBy>
  <cp:revision>1</cp:revision>
  <dcterms:created xsi:type="dcterms:W3CDTF">2018-07-08T20:21:42Z</dcterms:created>
  <dcterms:modified xsi:type="dcterms:W3CDTF">2018-07-08T20:22:54Z</dcterms:modified>
</cp:coreProperties>
</file>