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52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A7685-0421-4D8C-B414-A18E258CE2FE}" type="datetimeFigureOut">
              <a:rPr lang="it-IT" smtClean="0"/>
              <a:t>08/07/2018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236F1-10A4-4B43-A9AD-400C465EF2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7510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A7685-0421-4D8C-B414-A18E258CE2FE}" type="datetimeFigureOut">
              <a:rPr lang="it-IT" smtClean="0"/>
              <a:t>08/07/2018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236F1-10A4-4B43-A9AD-400C465EF2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9296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A7685-0421-4D8C-B414-A18E258CE2FE}" type="datetimeFigureOut">
              <a:rPr lang="it-IT" smtClean="0"/>
              <a:t>08/07/2018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236F1-10A4-4B43-A9AD-400C465EF2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7205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A7685-0421-4D8C-B414-A18E258CE2FE}" type="datetimeFigureOut">
              <a:rPr lang="it-IT" smtClean="0"/>
              <a:t>08/07/2018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236F1-10A4-4B43-A9AD-400C465EF2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3988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A7685-0421-4D8C-B414-A18E258CE2FE}" type="datetimeFigureOut">
              <a:rPr lang="it-IT" smtClean="0"/>
              <a:t>08/07/2018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236F1-10A4-4B43-A9AD-400C465EF2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840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A7685-0421-4D8C-B414-A18E258CE2FE}" type="datetimeFigureOut">
              <a:rPr lang="it-IT" smtClean="0"/>
              <a:t>08/07/2018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236F1-10A4-4B43-A9AD-400C465EF2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6276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A7685-0421-4D8C-B414-A18E258CE2FE}" type="datetimeFigureOut">
              <a:rPr lang="it-IT" smtClean="0"/>
              <a:t>08/07/2018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236F1-10A4-4B43-A9AD-400C465EF2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0482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A7685-0421-4D8C-B414-A18E258CE2FE}" type="datetimeFigureOut">
              <a:rPr lang="it-IT" smtClean="0"/>
              <a:t>08/07/2018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236F1-10A4-4B43-A9AD-400C465EF2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2822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A7685-0421-4D8C-B414-A18E258CE2FE}" type="datetimeFigureOut">
              <a:rPr lang="it-IT" smtClean="0"/>
              <a:t>08/07/2018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236F1-10A4-4B43-A9AD-400C465EF2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0875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A7685-0421-4D8C-B414-A18E258CE2FE}" type="datetimeFigureOut">
              <a:rPr lang="it-IT" smtClean="0"/>
              <a:t>08/07/2018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236F1-10A4-4B43-A9AD-400C465EF2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9684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A7685-0421-4D8C-B414-A18E258CE2FE}" type="datetimeFigureOut">
              <a:rPr lang="it-IT" smtClean="0"/>
              <a:t>08/07/2018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236F1-10A4-4B43-A9AD-400C465EF2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230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A7685-0421-4D8C-B414-A18E258CE2FE}" type="datetimeFigureOut">
              <a:rPr lang="it-IT" smtClean="0"/>
              <a:t>08/07/2018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236F1-10A4-4B43-A9AD-400C465EF27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5291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9" y="28465"/>
            <a:ext cx="5122151" cy="6829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6439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12160" y="274638"/>
            <a:ext cx="2952328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Veramente quest’uomo era Figlio di Dio</a:t>
            </a:r>
            <a:endParaRPr lang="it-IT" sz="2000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8" y="0"/>
            <a:ext cx="580803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3149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" y="0"/>
            <a:ext cx="561223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9207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4" y="11224"/>
            <a:ext cx="5576501" cy="6846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2767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80112" y="274638"/>
            <a:ext cx="3106688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L’Evangelista San Marco</a:t>
            </a:r>
            <a:endParaRPr lang="it-IT" sz="2000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2"/>
            <a:ext cx="4860032" cy="6914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5317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08304" y="274638"/>
            <a:ext cx="1835696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Gesù a confronto con gli Scribi</a:t>
            </a:r>
            <a:endParaRPr lang="it-IT" sz="2000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" y="-5544"/>
            <a:ext cx="7330284" cy="696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1629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32040" y="274638"/>
            <a:ext cx="3754760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Il fico disseccato</a:t>
            </a:r>
            <a:endParaRPr lang="it-IT" sz="2000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4212"/>
            <a:ext cx="4412123" cy="682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2279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16016" y="274638"/>
            <a:ext cx="3970784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L’obolo della vedova</a:t>
            </a:r>
            <a:endParaRPr lang="it-IT" sz="2000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8" y="-1555"/>
            <a:ext cx="4341346" cy="6859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7465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80112" y="274638"/>
            <a:ext cx="3106688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Splendore e rovina del Tempio</a:t>
            </a:r>
            <a:endParaRPr lang="it-IT" sz="2000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" y="0"/>
            <a:ext cx="522684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3873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1143000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2" y="116632"/>
            <a:ext cx="3734503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5460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5796137" cy="693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7444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5" y="0"/>
            <a:ext cx="5714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2968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12160" y="274638"/>
            <a:ext cx="2674640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 </a:t>
            </a:r>
            <a:r>
              <a:rPr lang="it-IT" sz="2000" dirty="0" err="1" smtClean="0"/>
              <a:t>gesù</a:t>
            </a:r>
            <a:r>
              <a:rPr lang="it-IT" sz="2000" dirty="0" smtClean="0"/>
              <a:t> viene offerta una spugna inzuppata di aceto</a:t>
            </a:r>
            <a:endParaRPr lang="it-IT" sz="2000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059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91999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</Words>
  <Application>Microsoft Office PowerPoint</Application>
  <PresentationFormat>Presentazione su schermo (4:3)</PresentationFormat>
  <Paragraphs>7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Tema di Office</vt:lpstr>
      <vt:lpstr>Presentazione standard di PowerPoint</vt:lpstr>
      <vt:lpstr>Gesù a confronto con gli Scribi</vt:lpstr>
      <vt:lpstr>Il fico disseccato</vt:lpstr>
      <vt:lpstr>L’obolo della vedova</vt:lpstr>
      <vt:lpstr>Splendore e rovina del Tempio</vt:lpstr>
      <vt:lpstr>Presentazione standard di PowerPoint</vt:lpstr>
      <vt:lpstr>Presentazione standard di PowerPoint</vt:lpstr>
      <vt:lpstr>Presentazione standard di PowerPoint</vt:lpstr>
      <vt:lpstr>A gesù viene offerta una spugna inzuppata di aceto</vt:lpstr>
      <vt:lpstr>Veramente quest’uomo era Figlio di Dio</vt:lpstr>
      <vt:lpstr>Presentazione standard di PowerPoint</vt:lpstr>
      <vt:lpstr>Presentazione standard di PowerPoint</vt:lpstr>
      <vt:lpstr>L’Evangelista San Marco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</cp:revision>
  <dcterms:created xsi:type="dcterms:W3CDTF">2018-07-08T20:23:22Z</dcterms:created>
  <dcterms:modified xsi:type="dcterms:W3CDTF">2018-07-08T20:24:05Z</dcterms:modified>
</cp:coreProperties>
</file>