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314" r:id="rId3"/>
    <p:sldId id="257" r:id="rId4"/>
    <p:sldId id="261" r:id="rId5"/>
    <p:sldId id="260" r:id="rId6"/>
    <p:sldId id="266" r:id="rId7"/>
    <p:sldId id="271" r:id="rId8"/>
    <p:sldId id="265" r:id="rId9"/>
    <p:sldId id="267" r:id="rId10"/>
    <p:sldId id="315" r:id="rId11"/>
    <p:sldId id="268" r:id="rId12"/>
    <p:sldId id="276" r:id="rId13"/>
    <p:sldId id="262" r:id="rId14"/>
    <p:sldId id="270" r:id="rId15"/>
    <p:sldId id="264" r:id="rId16"/>
    <p:sldId id="272" r:id="rId17"/>
    <p:sldId id="283" r:id="rId18"/>
    <p:sldId id="304" r:id="rId19"/>
    <p:sldId id="273" r:id="rId20"/>
    <p:sldId id="296" r:id="rId21"/>
    <p:sldId id="290" r:id="rId22"/>
    <p:sldId id="298" r:id="rId23"/>
    <p:sldId id="292" r:id="rId24"/>
    <p:sldId id="302" r:id="rId25"/>
    <p:sldId id="269" r:id="rId26"/>
    <p:sldId id="308" r:id="rId27"/>
    <p:sldId id="263" r:id="rId28"/>
    <p:sldId id="309" r:id="rId29"/>
    <p:sldId id="279" r:id="rId30"/>
    <p:sldId id="258" r:id="rId31"/>
    <p:sldId id="282" r:id="rId32"/>
    <p:sldId id="280" r:id="rId33"/>
    <p:sldId id="281" r:id="rId34"/>
    <p:sldId id="284" r:id="rId35"/>
    <p:sldId id="285" r:id="rId36"/>
    <p:sldId id="274" r:id="rId37"/>
    <p:sldId id="297" r:id="rId38"/>
    <p:sldId id="278" r:id="rId39"/>
    <p:sldId id="287" r:id="rId40"/>
    <p:sldId id="288" r:id="rId41"/>
    <p:sldId id="310" r:id="rId42"/>
    <p:sldId id="289" r:id="rId43"/>
    <p:sldId id="291" r:id="rId44"/>
    <p:sldId id="275" r:id="rId45"/>
    <p:sldId id="295" r:id="rId46"/>
    <p:sldId id="307" r:id="rId47"/>
    <p:sldId id="311" r:id="rId48"/>
    <p:sldId id="312" r:id="rId49"/>
    <p:sldId id="313" r:id="rId50"/>
    <p:sldId id="306" r:id="rId51"/>
    <p:sldId id="286" r:id="rId52"/>
    <p:sldId id="303" r:id="rId53"/>
    <p:sldId id="305" r:id="rId54"/>
    <p:sldId id="316" r:id="rId5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031-2316-41B2-A038-719D863E6742}" type="datetimeFigureOut">
              <a:rPr lang="it-IT" smtClean="0"/>
              <a:t>12/08/2018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82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031-2316-41B2-A038-719D863E6742}" type="datetimeFigureOut">
              <a:rPr lang="it-IT" smtClean="0"/>
              <a:t>12/08/2018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319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031-2316-41B2-A038-719D863E6742}" type="datetimeFigureOut">
              <a:rPr lang="it-IT" smtClean="0"/>
              <a:t>12/08/2018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576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031-2316-41B2-A038-719D863E6742}" type="datetimeFigureOut">
              <a:rPr lang="it-IT" smtClean="0"/>
              <a:t>12/08/2018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816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031-2316-41B2-A038-719D863E6742}" type="datetimeFigureOut">
              <a:rPr lang="it-IT" smtClean="0"/>
              <a:t>12/08/2018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1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031-2316-41B2-A038-719D863E6742}" type="datetimeFigureOut">
              <a:rPr lang="it-IT" smtClean="0"/>
              <a:t>12/08/2018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3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031-2316-41B2-A038-719D863E6742}" type="datetimeFigureOut">
              <a:rPr lang="it-IT" smtClean="0"/>
              <a:t>12/08/2018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9073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031-2316-41B2-A038-719D863E6742}" type="datetimeFigureOut">
              <a:rPr lang="it-IT" smtClean="0"/>
              <a:t>12/08/2018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40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031-2316-41B2-A038-719D863E6742}" type="datetimeFigureOut">
              <a:rPr lang="it-IT" smtClean="0"/>
              <a:t>12/08/2018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562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031-2316-41B2-A038-719D863E6742}" type="datetimeFigureOut">
              <a:rPr lang="it-IT" smtClean="0"/>
              <a:t>12/08/2018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791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9E031-2316-41B2-A038-719D863E6742}" type="datetimeFigureOut">
              <a:rPr lang="it-IT" smtClean="0"/>
              <a:t>12/08/2018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958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9E031-2316-41B2-A038-719D863E6742}" type="datetimeFigureOut">
              <a:rPr lang="it-IT" smtClean="0"/>
              <a:t>12/08/2018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004B4-927B-4F03-B1C2-6284862B24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81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07369" cy="3789040"/>
          </a:xfrm>
        </p:spPr>
      </p:pic>
    </p:spTree>
    <p:extLst>
      <p:ext uri="{BB962C8B-B14F-4D97-AF65-F5344CB8AC3E}">
        <p14:creationId xmlns:p14="http://schemas.microsoft.com/office/powerpoint/2010/main" val="3371933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870" y="0"/>
            <a:ext cx="6140434" cy="696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434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" y="31900"/>
            <a:ext cx="9149273" cy="6709467"/>
          </a:xfrm>
        </p:spPr>
      </p:pic>
    </p:spTree>
    <p:extLst>
      <p:ext uri="{BB962C8B-B14F-4D97-AF65-F5344CB8AC3E}">
        <p14:creationId xmlns:p14="http://schemas.microsoft.com/office/powerpoint/2010/main" val="511306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" y="0"/>
            <a:ext cx="9157851" cy="6021288"/>
          </a:xfrm>
        </p:spPr>
      </p:pic>
    </p:spTree>
    <p:extLst>
      <p:ext uri="{BB962C8B-B14F-4D97-AF65-F5344CB8AC3E}">
        <p14:creationId xmlns:p14="http://schemas.microsoft.com/office/powerpoint/2010/main" val="3480012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13751" cy="5661248"/>
          </a:xfrm>
        </p:spPr>
      </p:pic>
    </p:spTree>
    <p:extLst>
      <p:ext uri="{BB962C8B-B14F-4D97-AF65-F5344CB8AC3E}">
        <p14:creationId xmlns:p14="http://schemas.microsoft.com/office/powerpoint/2010/main" val="4187390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714" cy="3861048"/>
          </a:xfrm>
        </p:spPr>
      </p:pic>
    </p:spTree>
    <p:extLst>
      <p:ext uri="{BB962C8B-B14F-4D97-AF65-F5344CB8AC3E}">
        <p14:creationId xmlns:p14="http://schemas.microsoft.com/office/powerpoint/2010/main" val="2191573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7553" cy="6741368"/>
          </a:xfrm>
        </p:spPr>
      </p:pic>
    </p:spTree>
    <p:extLst>
      <p:ext uri="{BB962C8B-B14F-4D97-AF65-F5344CB8AC3E}">
        <p14:creationId xmlns:p14="http://schemas.microsoft.com/office/powerpoint/2010/main" val="1001711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2775" cy="6741368"/>
          </a:xfrm>
        </p:spPr>
      </p:pic>
    </p:spTree>
    <p:extLst>
      <p:ext uri="{BB962C8B-B14F-4D97-AF65-F5344CB8AC3E}">
        <p14:creationId xmlns:p14="http://schemas.microsoft.com/office/powerpoint/2010/main" val="3984524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852997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2000" cy="6858000"/>
          </a:xfrm>
        </p:spPr>
      </p:pic>
    </p:spTree>
    <p:extLst>
      <p:ext uri="{BB962C8B-B14F-4D97-AF65-F5344CB8AC3E}">
        <p14:creationId xmlns:p14="http://schemas.microsoft.com/office/powerpoint/2010/main" val="1164462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996625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19" y="-20398"/>
            <a:ext cx="9414729" cy="6878398"/>
          </a:xfrm>
        </p:spPr>
      </p:pic>
    </p:spTree>
    <p:extLst>
      <p:ext uri="{BB962C8B-B14F-4D97-AF65-F5344CB8AC3E}">
        <p14:creationId xmlns:p14="http://schemas.microsoft.com/office/powerpoint/2010/main" val="3376290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505774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" y="14954"/>
            <a:ext cx="9194886" cy="6726413"/>
          </a:xfrm>
        </p:spPr>
      </p:pic>
    </p:spTree>
    <p:extLst>
      <p:ext uri="{BB962C8B-B14F-4D97-AF65-F5344CB8AC3E}">
        <p14:creationId xmlns:p14="http://schemas.microsoft.com/office/powerpoint/2010/main" val="48906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942" cy="6165304"/>
          </a:xfrm>
        </p:spPr>
      </p:pic>
    </p:spTree>
    <p:extLst>
      <p:ext uri="{BB962C8B-B14F-4D97-AF65-F5344CB8AC3E}">
        <p14:creationId xmlns:p14="http://schemas.microsoft.com/office/powerpoint/2010/main" val="2378956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52160" cy="6858000"/>
          </a:xfrm>
        </p:spPr>
      </p:pic>
    </p:spTree>
    <p:extLst>
      <p:ext uri="{BB962C8B-B14F-4D97-AF65-F5344CB8AC3E}">
        <p14:creationId xmlns:p14="http://schemas.microsoft.com/office/powerpoint/2010/main" val="1239719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168" cy="3861048"/>
          </a:xfrm>
        </p:spPr>
      </p:pic>
    </p:spTree>
    <p:extLst>
      <p:ext uri="{BB962C8B-B14F-4D97-AF65-F5344CB8AC3E}">
        <p14:creationId xmlns:p14="http://schemas.microsoft.com/office/powerpoint/2010/main" val="979793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8" y="0"/>
            <a:ext cx="8681013" cy="6858000"/>
          </a:xfrm>
        </p:spPr>
      </p:pic>
    </p:spTree>
    <p:extLst>
      <p:ext uri="{BB962C8B-B14F-4D97-AF65-F5344CB8AC3E}">
        <p14:creationId xmlns:p14="http://schemas.microsoft.com/office/powerpoint/2010/main" val="51208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47"/>
            <a:ext cx="8664485" cy="6839953"/>
          </a:xfrm>
        </p:spPr>
      </p:pic>
    </p:spTree>
    <p:extLst>
      <p:ext uri="{BB962C8B-B14F-4D97-AF65-F5344CB8AC3E}">
        <p14:creationId xmlns:p14="http://schemas.microsoft.com/office/powerpoint/2010/main" val="1268857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" y="6570"/>
            <a:ext cx="9253278" cy="6851429"/>
          </a:xfrm>
        </p:spPr>
      </p:pic>
    </p:spTree>
    <p:extLst>
      <p:ext uri="{BB962C8B-B14F-4D97-AF65-F5344CB8AC3E}">
        <p14:creationId xmlns:p14="http://schemas.microsoft.com/office/powerpoint/2010/main" val="2386423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435180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" y="0"/>
            <a:ext cx="8382000" cy="6858000"/>
          </a:xfrm>
        </p:spPr>
      </p:pic>
    </p:spTree>
    <p:extLst>
      <p:ext uri="{BB962C8B-B14F-4D97-AF65-F5344CB8AC3E}">
        <p14:creationId xmlns:p14="http://schemas.microsoft.com/office/powerpoint/2010/main" val="2861938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3861655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2" cy="6858000"/>
          </a:xfrm>
        </p:spPr>
      </p:pic>
    </p:spTree>
    <p:extLst>
      <p:ext uri="{BB962C8B-B14F-4D97-AF65-F5344CB8AC3E}">
        <p14:creationId xmlns:p14="http://schemas.microsoft.com/office/powerpoint/2010/main" val="3879204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52"/>
            <a:ext cx="9197082" cy="6139052"/>
          </a:xfrm>
        </p:spPr>
      </p:pic>
    </p:spTree>
    <p:extLst>
      <p:ext uri="{BB962C8B-B14F-4D97-AF65-F5344CB8AC3E}">
        <p14:creationId xmlns:p14="http://schemas.microsoft.com/office/powerpoint/2010/main" val="1511834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28" y="0"/>
            <a:ext cx="9228028" cy="6021288"/>
          </a:xfrm>
        </p:spPr>
      </p:pic>
    </p:spTree>
    <p:extLst>
      <p:ext uri="{BB962C8B-B14F-4D97-AF65-F5344CB8AC3E}">
        <p14:creationId xmlns:p14="http://schemas.microsoft.com/office/powerpoint/2010/main" val="416837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17" y="0"/>
            <a:ext cx="9166826" cy="6093296"/>
          </a:xfrm>
        </p:spPr>
      </p:pic>
    </p:spTree>
    <p:extLst>
      <p:ext uri="{BB962C8B-B14F-4D97-AF65-F5344CB8AC3E}">
        <p14:creationId xmlns:p14="http://schemas.microsoft.com/office/powerpoint/2010/main" val="39833305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" y="9663"/>
            <a:ext cx="9159193" cy="5867609"/>
          </a:xfrm>
        </p:spPr>
      </p:pic>
    </p:spTree>
    <p:extLst>
      <p:ext uri="{BB962C8B-B14F-4D97-AF65-F5344CB8AC3E}">
        <p14:creationId xmlns:p14="http://schemas.microsoft.com/office/powerpoint/2010/main" val="34025012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98"/>
            <a:ext cx="9127469" cy="6845602"/>
          </a:xfrm>
        </p:spPr>
      </p:pic>
    </p:spTree>
    <p:extLst>
      <p:ext uri="{BB962C8B-B14F-4D97-AF65-F5344CB8AC3E}">
        <p14:creationId xmlns:p14="http://schemas.microsoft.com/office/powerpoint/2010/main" val="21813591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4855" cy="6858000"/>
          </a:xfrm>
        </p:spPr>
      </p:pic>
    </p:spTree>
    <p:extLst>
      <p:ext uri="{BB962C8B-B14F-4D97-AF65-F5344CB8AC3E}">
        <p14:creationId xmlns:p14="http://schemas.microsoft.com/office/powerpoint/2010/main" val="22011067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5289841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60"/>
            <a:ext cx="9104514" cy="4890120"/>
          </a:xfrm>
        </p:spPr>
      </p:pic>
    </p:spTree>
    <p:extLst>
      <p:ext uri="{BB962C8B-B14F-4D97-AF65-F5344CB8AC3E}">
        <p14:creationId xmlns:p14="http://schemas.microsoft.com/office/powerpoint/2010/main" val="19866174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" y="1100"/>
            <a:ext cx="9120054" cy="6092196"/>
          </a:xfrm>
        </p:spPr>
      </p:pic>
    </p:spTree>
    <p:extLst>
      <p:ext uri="{BB962C8B-B14F-4D97-AF65-F5344CB8AC3E}">
        <p14:creationId xmlns:p14="http://schemas.microsoft.com/office/powerpoint/2010/main" val="3363663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" y="0"/>
            <a:ext cx="9177344" cy="5445224"/>
          </a:xfrm>
        </p:spPr>
      </p:pic>
    </p:spTree>
    <p:extLst>
      <p:ext uri="{BB962C8B-B14F-4D97-AF65-F5344CB8AC3E}">
        <p14:creationId xmlns:p14="http://schemas.microsoft.com/office/powerpoint/2010/main" val="8009616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3555442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22783986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10" y="0"/>
            <a:ext cx="9162851" cy="6093296"/>
          </a:xfrm>
        </p:spPr>
      </p:pic>
    </p:spTree>
    <p:extLst>
      <p:ext uri="{BB962C8B-B14F-4D97-AF65-F5344CB8AC3E}">
        <p14:creationId xmlns:p14="http://schemas.microsoft.com/office/powerpoint/2010/main" val="5187298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" y="-20782"/>
            <a:ext cx="9185784" cy="6762150"/>
          </a:xfrm>
        </p:spPr>
      </p:pic>
    </p:spTree>
    <p:extLst>
      <p:ext uri="{BB962C8B-B14F-4D97-AF65-F5344CB8AC3E}">
        <p14:creationId xmlns:p14="http://schemas.microsoft.com/office/powerpoint/2010/main" val="9165883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0644" cy="2996952"/>
          </a:xfrm>
        </p:spPr>
      </p:pic>
    </p:spTree>
    <p:extLst>
      <p:ext uri="{BB962C8B-B14F-4D97-AF65-F5344CB8AC3E}">
        <p14:creationId xmlns:p14="http://schemas.microsoft.com/office/powerpoint/2010/main" val="4891076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8935" cy="6741368"/>
          </a:xfrm>
        </p:spPr>
      </p:pic>
    </p:spTree>
    <p:extLst>
      <p:ext uri="{BB962C8B-B14F-4D97-AF65-F5344CB8AC3E}">
        <p14:creationId xmlns:p14="http://schemas.microsoft.com/office/powerpoint/2010/main" val="30517490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23516"/>
            <a:ext cx="5649839" cy="6834483"/>
          </a:xfrm>
        </p:spPr>
      </p:pic>
    </p:spTree>
    <p:extLst>
      <p:ext uri="{BB962C8B-B14F-4D97-AF65-F5344CB8AC3E}">
        <p14:creationId xmlns:p14="http://schemas.microsoft.com/office/powerpoint/2010/main" val="18822503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7" y="6748"/>
            <a:ext cx="9201197" cy="6851251"/>
          </a:xfrm>
        </p:spPr>
      </p:pic>
    </p:spTree>
    <p:extLst>
      <p:ext uri="{BB962C8B-B14F-4D97-AF65-F5344CB8AC3E}">
        <p14:creationId xmlns:p14="http://schemas.microsoft.com/office/powerpoint/2010/main" val="34490536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" y="23338"/>
            <a:ext cx="9212948" cy="6141965"/>
          </a:xfrm>
        </p:spPr>
      </p:pic>
    </p:spTree>
    <p:extLst>
      <p:ext uri="{BB962C8B-B14F-4D97-AF65-F5344CB8AC3E}">
        <p14:creationId xmlns:p14="http://schemas.microsoft.com/office/powerpoint/2010/main" val="24593856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9093" cy="6093296"/>
          </a:xfrm>
        </p:spPr>
      </p:pic>
    </p:spTree>
    <p:extLst>
      <p:ext uri="{BB962C8B-B14F-4D97-AF65-F5344CB8AC3E}">
        <p14:creationId xmlns:p14="http://schemas.microsoft.com/office/powerpoint/2010/main" val="2387409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908720"/>
          </a:xfrm>
        </p:spPr>
        <p:txBody>
          <a:bodyPr>
            <a:normAutofit/>
          </a:bodyPr>
          <a:lstStyle/>
          <a:p>
            <a:r>
              <a:rPr lang="it-IT" sz="1400" dirty="0"/>
              <a:t>Il pianoro-fortezza di </a:t>
            </a:r>
            <a:r>
              <a:rPr lang="it-IT" sz="1400" dirty="0" err="1"/>
              <a:t>Masada</a:t>
            </a:r>
            <a:r>
              <a:rPr lang="it-IT" sz="1400" dirty="0"/>
              <a:t>; sulla destra è chiaramente visibile l'imponente rampa di accesso costruita dai Romani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8077797" cy="5923718"/>
          </a:xfrm>
        </p:spPr>
      </p:pic>
    </p:spTree>
    <p:extLst>
      <p:ext uri="{BB962C8B-B14F-4D97-AF65-F5344CB8AC3E}">
        <p14:creationId xmlns:p14="http://schemas.microsoft.com/office/powerpoint/2010/main" val="565907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" y="0"/>
            <a:ext cx="9153365" cy="6093296"/>
          </a:xfrm>
        </p:spPr>
      </p:pic>
    </p:spTree>
    <p:extLst>
      <p:ext uri="{BB962C8B-B14F-4D97-AF65-F5344CB8AC3E}">
        <p14:creationId xmlns:p14="http://schemas.microsoft.com/office/powerpoint/2010/main" val="15471404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" y="0"/>
            <a:ext cx="9129329" cy="6093296"/>
          </a:xfrm>
        </p:spPr>
      </p:pic>
    </p:spTree>
    <p:extLst>
      <p:ext uri="{BB962C8B-B14F-4D97-AF65-F5344CB8AC3E}">
        <p14:creationId xmlns:p14="http://schemas.microsoft.com/office/powerpoint/2010/main" val="26737676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55"/>
            <a:ext cx="9235112" cy="4854205"/>
          </a:xfrm>
        </p:spPr>
      </p:pic>
    </p:spTree>
    <p:extLst>
      <p:ext uri="{BB962C8B-B14F-4D97-AF65-F5344CB8AC3E}">
        <p14:creationId xmlns:p14="http://schemas.microsoft.com/office/powerpoint/2010/main" val="25093442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0"/>
            <a:ext cx="9175020" cy="5505012"/>
          </a:xfrm>
        </p:spPr>
      </p:pic>
    </p:spTree>
    <p:extLst>
      <p:ext uri="{BB962C8B-B14F-4D97-AF65-F5344CB8AC3E}">
        <p14:creationId xmlns:p14="http://schemas.microsoft.com/office/powerpoint/2010/main" val="32547113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92" y="0"/>
            <a:ext cx="6996699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548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88226" cy="6669360"/>
          </a:xfrm>
        </p:spPr>
      </p:pic>
    </p:spTree>
    <p:extLst>
      <p:ext uri="{BB962C8B-B14F-4D97-AF65-F5344CB8AC3E}">
        <p14:creationId xmlns:p14="http://schemas.microsoft.com/office/powerpoint/2010/main" val="300604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5" y="28808"/>
            <a:ext cx="9147093" cy="6712559"/>
          </a:xfrm>
        </p:spPr>
      </p:pic>
    </p:spTree>
    <p:extLst>
      <p:ext uri="{BB962C8B-B14F-4D97-AF65-F5344CB8AC3E}">
        <p14:creationId xmlns:p14="http://schemas.microsoft.com/office/powerpoint/2010/main" val="2678582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6710" cy="6165304"/>
          </a:xfrm>
        </p:spPr>
      </p:pic>
    </p:spTree>
    <p:extLst>
      <p:ext uri="{BB962C8B-B14F-4D97-AF65-F5344CB8AC3E}">
        <p14:creationId xmlns:p14="http://schemas.microsoft.com/office/powerpoint/2010/main" val="3294191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" y="0"/>
            <a:ext cx="9133783" cy="6165304"/>
          </a:xfrm>
        </p:spPr>
      </p:pic>
    </p:spTree>
    <p:extLst>
      <p:ext uri="{BB962C8B-B14F-4D97-AF65-F5344CB8AC3E}">
        <p14:creationId xmlns:p14="http://schemas.microsoft.com/office/powerpoint/2010/main" val="41318988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17</Words>
  <Application>Microsoft Office PowerPoint</Application>
  <PresentationFormat>Presentazione su schermo (4:3)</PresentationFormat>
  <Paragraphs>1</Paragraphs>
  <Slides>54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54</vt:i4>
      </vt:variant>
    </vt:vector>
  </HeadingPairs>
  <TitlesOfParts>
    <vt:vector size="5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pianoro-fortezza di Masada; sulla destra è chiaramente visibile l'imponente rampa di accesso costruita dai Romani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11</cp:revision>
  <dcterms:created xsi:type="dcterms:W3CDTF">2016-05-25T12:59:55Z</dcterms:created>
  <dcterms:modified xsi:type="dcterms:W3CDTF">2018-08-12T17:20:17Z</dcterms:modified>
</cp:coreProperties>
</file>