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5" d="100"/>
          <a:sy n="95" d="100"/>
        </p:scale>
        <p:origin x="77" y="-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D7CED7D6-3FC9-4935-A412-D6D9529E35F9}"/>
    <pc:docChg chg="addSld modSld">
      <pc:chgData name="Secondo Brunelli" userId="1361646665bb41ba" providerId="LiveId" clId="{D7CED7D6-3FC9-4935-A412-D6D9529E35F9}" dt="2022-04-11T15:51:12.216" v="25" actId="255"/>
      <pc:docMkLst>
        <pc:docMk/>
      </pc:docMkLst>
      <pc:sldChg chg="addSp delSp modSp mod">
        <pc:chgData name="Secondo Brunelli" userId="1361646665bb41ba" providerId="LiveId" clId="{D7CED7D6-3FC9-4935-A412-D6D9529E35F9}" dt="2022-04-11T15:47:46.862" v="2" actId="14100"/>
        <pc:sldMkLst>
          <pc:docMk/>
          <pc:sldMk cId="4079764589" sldId="257"/>
        </pc:sldMkLst>
        <pc:spChg chg="del">
          <ac:chgData name="Secondo Brunelli" userId="1361646665bb41ba" providerId="LiveId" clId="{D7CED7D6-3FC9-4935-A412-D6D9529E35F9}" dt="2022-04-11T15:47:40.347" v="0"/>
          <ac:spMkLst>
            <pc:docMk/>
            <pc:sldMk cId="4079764589" sldId="257"/>
            <ac:spMk id="3" creationId="{3C2B5023-665E-4FAD-9091-C703E14D898E}"/>
          </ac:spMkLst>
        </pc:spChg>
        <pc:picChg chg="add mod">
          <ac:chgData name="Secondo Brunelli" userId="1361646665bb41ba" providerId="LiveId" clId="{D7CED7D6-3FC9-4935-A412-D6D9529E35F9}" dt="2022-04-11T15:47:46.862" v="2" actId="14100"/>
          <ac:picMkLst>
            <pc:docMk/>
            <pc:sldMk cId="4079764589" sldId="257"/>
            <ac:picMk id="4" creationId="{FF46D5F5-7C51-4241-8089-60835C79DC5E}"/>
          </ac:picMkLst>
        </pc:picChg>
      </pc:sldChg>
      <pc:sldChg chg="addSp delSp modSp new mod">
        <pc:chgData name="Secondo Brunelli" userId="1361646665bb41ba" providerId="LiveId" clId="{D7CED7D6-3FC9-4935-A412-D6D9529E35F9}" dt="2022-04-11T15:48:16.534" v="6" actId="14100"/>
        <pc:sldMkLst>
          <pc:docMk/>
          <pc:sldMk cId="4164272279" sldId="258"/>
        </pc:sldMkLst>
        <pc:spChg chg="del">
          <ac:chgData name="Secondo Brunelli" userId="1361646665bb41ba" providerId="LiveId" clId="{D7CED7D6-3FC9-4935-A412-D6D9529E35F9}" dt="2022-04-11T15:48:06.684" v="4"/>
          <ac:spMkLst>
            <pc:docMk/>
            <pc:sldMk cId="4164272279" sldId="258"/>
            <ac:spMk id="3" creationId="{AFC23118-148E-484F-B11D-5A20C821A22E}"/>
          </ac:spMkLst>
        </pc:spChg>
        <pc:picChg chg="add mod">
          <ac:chgData name="Secondo Brunelli" userId="1361646665bb41ba" providerId="LiveId" clId="{D7CED7D6-3FC9-4935-A412-D6D9529E35F9}" dt="2022-04-11T15:48:16.534" v="6" actId="14100"/>
          <ac:picMkLst>
            <pc:docMk/>
            <pc:sldMk cId="4164272279" sldId="258"/>
            <ac:picMk id="4" creationId="{F101AEAC-0AFA-4595-8852-4319D811F7B2}"/>
          </ac:picMkLst>
        </pc:picChg>
      </pc:sldChg>
      <pc:sldChg chg="addSp delSp modSp new mod">
        <pc:chgData name="Secondo Brunelli" userId="1361646665bb41ba" providerId="LiveId" clId="{D7CED7D6-3FC9-4935-A412-D6D9529E35F9}" dt="2022-04-11T15:48:42.938" v="10" actId="14100"/>
        <pc:sldMkLst>
          <pc:docMk/>
          <pc:sldMk cId="1976609694" sldId="259"/>
        </pc:sldMkLst>
        <pc:spChg chg="del">
          <ac:chgData name="Secondo Brunelli" userId="1361646665bb41ba" providerId="LiveId" clId="{D7CED7D6-3FC9-4935-A412-D6D9529E35F9}" dt="2022-04-11T15:48:35.517" v="8"/>
          <ac:spMkLst>
            <pc:docMk/>
            <pc:sldMk cId="1976609694" sldId="259"/>
            <ac:spMk id="3" creationId="{6BC0DDAB-D525-4B35-AC02-CF5A5944FF3D}"/>
          </ac:spMkLst>
        </pc:spChg>
        <pc:picChg chg="add mod">
          <ac:chgData name="Secondo Brunelli" userId="1361646665bb41ba" providerId="LiveId" clId="{D7CED7D6-3FC9-4935-A412-D6D9529E35F9}" dt="2022-04-11T15:48:42.938" v="10" actId="14100"/>
          <ac:picMkLst>
            <pc:docMk/>
            <pc:sldMk cId="1976609694" sldId="259"/>
            <ac:picMk id="4" creationId="{C8480C83-2646-4E74-8450-D40710BA5A14}"/>
          </ac:picMkLst>
        </pc:picChg>
      </pc:sldChg>
      <pc:sldChg chg="addSp delSp modSp new mod">
        <pc:chgData name="Secondo Brunelli" userId="1361646665bb41ba" providerId="LiveId" clId="{D7CED7D6-3FC9-4935-A412-D6D9529E35F9}" dt="2022-04-11T15:49:06.594" v="14" actId="14100"/>
        <pc:sldMkLst>
          <pc:docMk/>
          <pc:sldMk cId="1637258253" sldId="260"/>
        </pc:sldMkLst>
        <pc:spChg chg="del">
          <ac:chgData name="Secondo Brunelli" userId="1361646665bb41ba" providerId="LiveId" clId="{D7CED7D6-3FC9-4935-A412-D6D9529E35F9}" dt="2022-04-11T15:49:00.072" v="12"/>
          <ac:spMkLst>
            <pc:docMk/>
            <pc:sldMk cId="1637258253" sldId="260"/>
            <ac:spMk id="3" creationId="{828566AD-CD37-428A-84B0-21B1B70A746D}"/>
          </ac:spMkLst>
        </pc:spChg>
        <pc:picChg chg="add mod">
          <ac:chgData name="Secondo Brunelli" userId="1361646665bb41ba" providerId="LiveId" clId="{D7CED7D6-3FC9-4935-A412-D6D9529E35F9}" dt="2022-04-11T15:49:06.594" v="14" actId="14100"/>
          <ac:picMkLst>
            <pc:docMk/>
            <pc:sldMk cId="1637258253" sldId="260"/>
            <ac:picMk id="4" creationId="{FFBA60B1-B835-4AF3-86B6-9ED78F4D2DB8}"/>
          </ac:picMkLst>
        </pc:picChg>
      </pc:sldChg>
      <pc:sldChg chg="addSp delSp modSp new mod">
        <pc:chgData name="Secondo Brunelli" userId="1361646665bb41ba" providerId="LiveId" clId="{D7CED7D6-3FC9-4935-A412-D6D9529E35F9}" dt="2022-04-11T15:49:33.302" v="18" actId="14100"/>
        <pc:sldMkLst>
          <pc:docMk/>
          <pc:sldMk cId="872166411" sldId="261"/>
        </pc:sldMkLst>
        <pc:spChg chg="del">
          <ac:chgData name="Secondo Brunelli" userId="1361646665bb41ba" providerId="LiveId" clId="{D7CED7D6-3FC9-4935-A412-D6D9529E35F9}" dt="2022-04-11T15:49:26.839" v="16"/>
          <ac:spMkLst>
            <pc:docMk/>
            <pc:sldMk cId="872166411" sldId="261"/>
            <ac:spMk id="3" creationId="{637C1F1C-4109-425C-B8B2-26AC09CD8CC4}"/>
          </ac:spMkLst>
        </pc:spChg>
        <pc:picChg chg="add mod">
          <ac:chgData name="Secondo Brunelli" userId="1361646665bb41ba" providerId="LiveId" clId="{D7CED7D6-3FC9-4935-A412-D6D9529E35F9}" dt="2022-04-11T15:49:33.302" v="18" actId="14100"/>
          <ac:picMkLst>
            <pc:docMk/>
            <pc:sldMk cId="872166411" sldId="261"/>
            <ac:picMk id="4" creationId="{376349A8-F6FB-478E-8A62-1957B16DA52D}"/>
          </ac:picMkLst>
        </pc:picChg>
      </pc:sldChg>
      <pc:sldChg chg="addSp delSp modSp new mod">
        <pc:chgData name="Secondo Brunelli" userId="1361646665bb41ba" providerId="LiveId" clId="{D7CED7D6-3FC9-4935-A412-D6D9529E35F9}" dt="2022-04-11T15:51:12.216" v="25" actId="255"/>
        <pc:sldMkLst>
          <pc:docMk/>
          <pc:sldMk cId="2833533505" sldId="262"/>
        </pc:sldMkLst>
        <pc:spChg chg="mod">
          <ac:chgData name="Secondo Brunelli" userId="1361646665bb41ba" providerId="LiveId" clId="{D7CED7D6-3FC9-4935-A412-D6D9529E35F9}" dt="2022-04-11T15:51:12.216" v="25" actId="255"/>
          <ac:spMkLst>
            <pc:docMk/>
            <pc:sldMk cId="2833533505" sldId="262"/>
            <ac:spMk id="2" creationId="{05D55BD4-058F-4B52-B029-414B320A749F}"/>
          </ac:spMkLst>
        </pc:spChg>
        <pc:spChg chg="del">
          <ac:chgData name="Secondo Brunelli" userId="1361646665bb41ba" providerId="LiveId" clId="{D7CED7D6-3FC9-4935-A412-D6D9529E35F9}" dt="2022-04-11T15:49:55.321" v="20"/>
          <ac:spMkLst>
            <pc:docMk/>
            <pc:sldMk cId="2833533505" sldId="262"/>
            <ac:spMk id="3" creationId="{71657AB0-F1B6-4ECF-81EA-F91AF273D648}"/>
          </ac:spMkLst>
        </pc:spChg>
        <pc:picChg chg="add mod">
          <ac:chgData name="Secondo Brunelli" userId="1361646665bb41ba" providerId="LiveId" clId="{D7CED7D6-3FC9-4935-A412-D6D9529E35F9}" dt="2022-04-11T15:50:01.954" v="22" actId="14100"/>
          <ac:picMkLst>
            <pc:docMk/>
            <pc:sldMk cId="2833533505" sldId="262"/>
            <ac:picMk id="4" creationId="{8C412C02-2FD5-4151-AEC5-337338A1C424}"/>
          </ac:picMkLst>
        </pc:picChg>
      </pc:sldChg>
    </pc:docChg>
  </pc:docChgLst>
  <pc:docChgLst>
    <pc:chgData name="Secondo Brunelli" userId="1361646665bb41ba" providerId="LiveId" clId="{12FD13AF-D5A0-4337-9DF2-719F0E6EA514}"/>
    <pc:docChg chg="custSel modSld">
      <pc:chgData name="Secondo Brunelli" userId="1361646665bb41ba" providerId="LiveId" clId="{12FD13AF-D5A0-4337-9DF2-719F0E6EA514}" dt="2022-05-06T21:35:50.754" v="264" actId="571"/>
      <pc:docMkLst>
        <pc:docMk/>
      </pc:docMkLst>
      <pc:sldChg chg="addSp delSp modSp mod">
        <pc:chgData name="Secondo Brunelli" userId="1361646665bb41ba" providerId="LiveId" clId="{12FD13AF-D5A0-4337-9DF2-719F0E6EA514}" dt="2022-05-06T21:33:34.670" v="263"/>
        <pc:sldMkLst>
          <pc:docMk/>
          <pc:sldMk cId="4079764589" sldId="257"/>
        </pc:sldMkLst>
        <pc:spChg chg="mod">
          <ac:chgData name="Secondo Brunelli" userId="1361646665bb41ba" providerId="LiveId" clId="{12FD13AF-D5A0-4337-9DF2-719F0E6EA514}" dt="2022-04-11T20:01:04.299" v="183" actId="6549"/>
          <ac:spMkLst>
            <pc:docMk/>
            <pc:sldMk cId="4079764589" sldId="257"/>
            <ac:spMk id="2" creationId="{D9B35B07-9294-41D8-846B-8D9D0CE00C01}"/>
          </ac:spMkLst>
        </pc:spChg>
        <pc:picChg chg="add del">
          <ac:chgData name="Secondo Brunelli" userId="1361646665bb41ba" providerId="LiveId" clId="{12FD13AF-D5A0-4337-9DF2-719F0E6EA514}" dt="2022-05-06T21:33:34.670" v="263"/>
          <ac:picMkLst>
            <pc:docMk/>
            <pc:sldMk cId="4079764589" sldId="257"/>
            <ac:picMk id="1026" creationId="{1B29B775-13BB-D5D5-98FB-5B766E1CDC07}"/>
          </ac:picMkLst>
        </pc:picChg>
      </pc:sldChg>
      <pc:sldChg chg="addSp modSp mod">
        <pc:chgData name="Secondo Brunelli" userId="1361646665bb41ba" providerId="LiveId" clId="{12FD13AF-D5A0-4337-9DF2-719F0E6EA514}" dt="2022-05-06T21:35:50.754" v="264" actId="571"/>
        <pc:sldMkLst>
          <pc:docMk/>
          <pc:sldMk cId="1976609694" sldId="259"/>
        </pc:sldMkLst>
        <pc:spChg chg="mod">
          <ac:chgData name="Secondo Brunelli" userId="1361646665bb41ba" providerId="LiveId" clId="{12FD13AF-D5A0-4337-9DF2-719F0E6EA514}" dt="2022-04-11T20:00:08.124" v="162" actId="20577"/>
          <ac:spMkLst>
            <pc:docMk/>
            <pc:sldMk cId="1976609694" sldId="259"/>
            <ac:spMk id="2" creationId="{7DD49A3D-B508-495C-AD01-92192CEABE67}"/>
          </ac:spMkLst>
        </pc:spChg>
        <pc:picChg chg="add mod">
          <ac:chgData name="Secondo Brunelli" userId="1361646665bb41ba" providerId="LiveId" clId="{12FD13AF-D5A0-4337-9DF2-719F0E6EA514}" dt="2022-05-06T21:35:50.754" v="264" actId="571"/>
          <ac:picMkLst>
            <pc:docMk/>
            <pc:sldMk cId="1976609694" sldId="259"/>
            <ac:picMk id="5" creationId="{82448A67-87AD-1C79-1011-0997AE126941}"/>
          </ac:picMkLst>
        </pc:picChg>
      </pc:sldChg>
      <pc:sldChg chg="modSp mod">
        <pc:chgData name="Secondo Brunelli" userId="1361646665bb41ba" providerId="LiveId" clId="{12FD13AF-D5A0-4337-9DF2-719F0E6EA514}" dt="2022-04-11T20:00:31.173" v="165" actId="255"/>
        <pc:sldMkLst>
          <pc:docMk/>
          <pc:sldMk cId="1637258253" sldId="260"/>
        </pc:sldMkLst>
        <pc:spChg chg="mod">
          <ac:chgData name="Secondo Brunelli" userId="1361646665bb41ba" providerId="LiveId" clId="{12FD13AF-D5A0-4337-9DF2-719F0E6EA514}" dt="2022-04-11T20:00:31.173" v="165" actId="255"/>
          <ac:spMkLst>
            <pc:docMk/>
            <pc:sldMk cId="1637258253" sldId="260"/>
            <ac:spMk id="2" creationId="{88912BB8-9D72-4733-81C1-9AE22179F988}"/>
          </ac:spMkLst>
        </pc:spChg>
      </pc:sldChg>
      <pc:sldChg chg="modSp mod">
        <pc:chgData name="Secondo Brunelli" userId="1361646665bb41ba" providerId="LiveId" clId="{12FD13AF-D5A0-4337-9DF2-719F0E6EA514}" dt="2022-04-11T20:04:27.702" v="261" actId="20577"/>
        <pc:sldMkLst>
          <pc:docMk/>
          <pc:sldMk cId="2833533505" sldId="262"/>
        </pc:sldMkLst>
        <pc:spChg chg="mod">
          <ac:chgData name="Secondo Brunelli" userId="1361646665bb41ba" providerId="LiveId" clId="{12FD13AF-D5A0-4337-9DF2-719F0E6EA514}" dt="2022-04-11T20:04:27.702" v="261" actId="20577"/>
          <ac:spMkLst>
            <pc:docMk/>
            <pc:sldMk cId="2833533505" sldId="262"/>
            <ac:spMk id="2" creationId="{05D55BD4-058F-4B52-B029-414B320A749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DBFBB2-0E79-4E74-8B65-0284B911D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3E497E9-0A60-4975-AC0E-FD75236A1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06F0FC-3DC2-4172-B3BA-49360AA0E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E05-5F03-4B99-AF45-00F0C31DB76B}" type="datetimeFigureOut">
              <a:rPr lang="it-IT" smtClean="0"/>
              <a:t>04/10/2022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826A53-555A-4C3A-8507-EE111A50F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23765C-E605-411D-8771-623B2628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3447E-E805-4C40-8059-D2E14295CC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53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13D321-A23B-4C18-BB6D-DFE58683E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63D69D9-4B09-4F65-BB4E-544EFB922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D45097-606E-4682-B966-9C497FC5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E05-5F03-4B99-AF45-00F0C31DB76B}" type="datetimeFigureOut">
              <a:rPr lang="it-IT" smtClean="0"/>
              <a:t>04/10/2022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86ED65-F385-4190-9385-E309E61E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AE18D9-F456-4289-BD2C-6DEE3D2E1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3447E-E805-4C40-8059-D2E14295CC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62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57F9413-1520-40BC-9211-56DA9AC2DF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AC8420B-23DB-419B-99E8-EB5C94DCD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F36FDC-6558-48FC-961B-658B59F8C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E05-5F03-4B99-AF45-00F0C31DB76B}" type="datetimeFigureOut">
              <a:rPr lang="it-IT" smtClean="0"/>
              <a:t>04/10/2022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19E261-ED24-433A-90E5-42DF35F0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F800CB-31E5-4FDC-95C5-E73648957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3447E-E805-4C40-8059-D2E14295CC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472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F942B7-97A5-45B9-85C6-3D1036701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F4F079-B537-458F-80FD-37CBD6C63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D5C5B2-CB1F-426F-851F-59AFF58D5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E05-5F03-4B99-AF45-00F0C31DB76B}" type="datetimeFigureOut">
              <a:rPr lang="it-IT" smtClean="0"/>
              <a:t>04/10/2022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0D2B06-D8E3-41C3-A407-8F894EDD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1E7C61-9DF2-484B-B1F8-F875E4AD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3447E-E805-4C40-8059-D2E14295CC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60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7BCD18-C3BA-4D6B-9939-2225D36F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68C817-C0DB-48B9-87E3-F0BBE5155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5307F4-2AC3-4445-A816-B176A8988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E05-5F03-4B99-AF45-00F0C31DB76B}" type="datetimeFigureOut">
              <a:rPr lang="it-IT" smtClean="0"/>
              <a:t>04/10/2022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832B8A-505E-4A54-8288-69F301313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35A705-B056-4971-919F-3BDB5F99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3447E-E805-4C40-8059-D2E14295CC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13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58E6EE-92A5-45B1-A764-F9AF07E5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C07B2E-4C51-45A5-BC5F-F4145A538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772A21E-87BE-4270-990A-F411A4CAF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8E6DF0-9E38-49F9-92F5-DDC43165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E05-5F03-4B99-AF45-00F0C31DB76B}" type="datetimeFigureOut">
              <a:rPr lang="it-IT" smtClean="0"/>
              <a:t>04/10/2022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3731C2-EB95-42A7-9959-96E68742A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69DE966-0F7C-4224-9ECE-6D03CE321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3447E-E805-4C40-8059-D2E14295CC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1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EFFEB2-E7D4-44FE-9C39-6AA9D299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CD72B4-8C99-43E6-BEED-31641A9B8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136EC84-071D-4AC9-A6E5-6F83770914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69D6718-50D0-4E23-86EF-490421F16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E1554E7-46D8-425A-8CFE-DB3474CF3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2D678C9-3956-4903-BA6C-6FFE167D2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E05-5F03-4B99-AF45-00F0C31DB76B}" type="datetimeFigureOut">
              <a:rPr lang="it-IT" smtClean="0"/>
              <a:t>04/10/2022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ED0D423-5252-4E69-AF79-1544D63CC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CFD042-9BA4-48A7-B0ED-52CA064A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3447E-E805-4C40-8059-D2E14295CC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2475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D263AC-0E9F-4571-BD8A-C4EB06A32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73D9B34-87F2-4D61-A656-C83085E42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E05-5F03-4B99-AF45-00F0C31DB76B}" type="datetimeFigureOut">
              <a:rPr lang="it-IT" smtClean="0"/>
              <a:t>04/10/2022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7FF476-5077-4D67-83AA-C0467DEE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8CB605-720A-49D3-B9C6-1915DD8D9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3447E-E805-4C40-8059-D2E14295CC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72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239C7C-0A9A-4DEC-9B17-04317376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E05-5F03-4B99-AF45-00F0C31DB76B}" type="datetimeFigureOut">
              <a:rPr lang="it-IT" smtClean="0"/>
              <a:t>04/10/2022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694FE0E-8F71-4608-9F87-7B7767EA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14E36B-CB88-4A03-B14E-F034CF0B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3447E-E805-4C40-8059-D2E14295CC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073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A1E705-B150-4186-B71D-D9978F04C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B9C540-7253-4CE9-84D6-A8271D5F2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95784A7-A2A0-4E56-A027-EC45C7786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2F4AEA-CC2C-44B3-827C-3703D1615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E05-5F03-4B99-AF45-00F0C31DB76B}" type="datetimeFigureOut">
              <a:rPr lang="it-IT" smtClean="0"/>
              <a:t>04/10/2022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5915FC-6DA7-4757-B211-90A19590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1F5E99E-18D5-442D-ADEE-9DEE1261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3447E-E805-4C40-8059-D2E14295CC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589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999778-3B46-4137-A335-34E6B68B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61AAC4F-1AF5-40C9-8B1B-132749E78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FC4F60B-077B-4023-9510-B5A3A36E4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4E1C62-C1C3-44D2-885F-296E4EF1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E05-5F03-4B99-AF45-00F0C31DB76B}" type="datetimeFigureOut">
              <a:rPr lang="it-IT" smtClean="0"/>
              <a:t>04/10/2022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C9420D-EB1F-4CBD-8BAC-8A8E3E76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1363B5-6C00-4000-B684-EF9B7828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3447E-E805-4C40-8059-D2E14295CC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76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E376725-C289-4646-9551-7E87AAA3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2395AA-28EF-44E8-A8FF-6CE6CCD8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386B26-C214-465A-B543-530F49C9E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D6E05-5F03-4B99-AF45-00F0C31DB76B}" type="datetimeFigureOut">
              <a:rPr lang="it-IT" smtClean="0"/>
              <a:t>04/10/2022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03C0A1-E00F-4390-818A-8B284AEFC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2D65FB-F7F2-4BB3-BFDD-DB4E46A7B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3447E-E805-4C40-8059-D2E14295CC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77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E50F428-C60B-4320-A384-041C7F9BA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9" y="0"/>
            <a:ext cx="12150101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B633F92-3E17-43F5-8F8D-CF48815D88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6CBBCB-0327-4C76-9FE2-BB7A3DDDF4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996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B35B07-9294-41D8-846B-8D9D0CE0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462" y="365125"/>
            <a:ext cx="2492679" cy="5071171"/>
          </a:xfrm>
        </p:spPr>
        <p:txBody>
          <a:bodyPr>
            <a:normAutofit/>
          </a:bodyPr>
          <a:lstStyle/>
          <a:p>
            <a:r>
              <a:rPr lang="it-IT" sz="2000" dirty="0"/>
              <a:t>Crocifissione, </a:t>
            </a:r>
            <a:br>
              <a:rPr lang="it-IT" sz="2000" dirty="0"/>
            </a:br>
            <a:r>
              <a:rPr lang="it-IT" sz="2000" dirty="0"/>
              <a:t>1291-95 circa,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F46D5F5-7C51-4241-8089-60835C79D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67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64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D81312-94F3-424C-A09C-10B9D113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101AEAC-0AFA-4595-8852-4319D811F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988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72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D49A3D-B508-495C-AD01-92192CEA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7566" y="365125"/>
            <a:ext cx="2534433" cy="1325563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Cripta della chiesa di San </a:t>
            </a:r>
            <a:r>
              <a:rPr lang="it-IT" sz="2000" dirty="0" err="1"/>
              <a:t>Sepo</a:t>
            </a:r>
            <a:r>
              <a:rPr lang="it-IT" sz="2000" dirty="0"/>
              <a:t>, con il sacello del </a:t>
            </a:r>
            <a:r>
              <a:rPr lang="it-IT" sz="2000" dirty="0" err="1"/>
              <a:t>lcro</a:t>
            </a:r>
            <a:r>
              <a:rPr lang="it-IT" sz="2000" dirty="0"/>
              <a:t> di Milano, </a:t>
            </a:r>
            <a:r>
              <a:rPr lang="it-IT" sz="2000" dirty="0" err="1"/>
              <a:t>cpm</a:t>
            </a:r>
            <a:r>
              <a:rPr lang="it-IT" sz="2000" dirty="0"/>
              <a:t> il sacello del sepolcro di Cristo.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8480C83-2646-4E74-8450-D40710BA5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515734" cy="6858000"/>
          </a:xfrm>
          <a:prstGeom prst="rect">
            <a:avLst/>
          </a:prstGeom>
        </p:spPr>
      </p:pic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82448A67-87AD-1C79-1011-0997AE126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9515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09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912BB8-9D72-4733-81C1-9AE22179F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6630" y="365125"/>
            <a:ext cx="2985370" cy="1325563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FBA60B1-B835-4AF3-86B6-9ED78F4D2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96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58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B35C25-6BB2-4C2D-82EE-E458C33A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76349A8-F6FB-478E-8A62-1957B16DA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1318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66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55BD4-058F-4B52-B029-414B320A7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3062" y="365125"/>
            <a:ext cx="3269294" cy="1325563"/>
          </a:xfrm>
        </p:spPr>
        <p:txBody>
          <a:bodyPr>
            <a:normAutofit/>
          </a:bodyPr>
          <a:lstStyle/>
          <a:p>
            <a:r>
              <a:rPr lang="it-IT" sz="2000" dirty="0" err="1"/>
              <a:t>S.Maria</a:t>
            </a:r>
            <a:r>
              <a:rPr lang="it-IT" sz="2000" dirty="0"/>
              <a:t> Maddalena, S. Giovanni Battista e S. Elena, 1291-1295 circa</a:t>
            </a:r>
            <a:r>
              <a:rPr lang="it-IT" sz="2000"/>
              <a:t>, affresco</a:t>
            </a:r>
            <a:endParaRPr lang="it-IT" sz="20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C412C02-2FD5-4151-AEC5-337338A1C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462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3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32E2D6-3D67-C212-87F0-9F5DB3994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13546AE5-D304-C313-63BF-A4357318C30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657252"/>
              </p:ext>
            </p:extLst>
          </p:nvPr>
        </p:nvGraphicFramePr>
        <p:xfrm>
          <a:off x="0" y="142458"/>
          <a:ext cx="12328259" cy="7902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19223" imgH="3923222" progId="Word.Document.12">
                  <p:embed/>
                </p:oleObj>
              </mc:Choice>
              <mc:Fallback>
                <p:oleObj name="Document" r:id="rId2" imgW="6119223" imgH="392322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142458"/>
                        <a:ext cx="12328259" cy="7902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7943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</Words>
  <Application>Microsoft Office PowerPoint</Application>
  <PresentationFormat>Widescreen</PresentationFormat>
  <Paragraphs>3</Paragraphs>
  <Slides>8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Tema di Office</vt:lpstr>
      <vt:lpstr>Documento di Microsoft Word</vt:lpstr>
      <vt:lpstr>Presentazione standard di PowerPoint</vt:lpstr>
      <vt:lpstr>Crocifissione,  1291-95 circa, </vt:lpstr>
      <vt:lpstr>Presentazione standard di PowerPoint</vt:lpstr>
      <vt:lpstr>Cripta della chiesa di San Sepo, con il sacello del lcro di Milano, cpm il sacello del sepolcro di Cristo.</vt:lpstr>
      <vt:lpstr>Presentazione standard di PowerPoint</vt:lpstr>
      <vt:lpstr>Presentazione standard di PowerPoint</vt:lpstr>
      <vt:lpstr>S.Maria Maddalena, S. Giovanni Battista e S. Elena, 1291-1295 circa, affresco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4</cp:revision>
  <dcterms:created xsi:type="dcterms:W3CDTF">2022-04-11T15:44:45Z</dcterms:created>
  <dcterms:modified xsi:type="dcterms:W3CDTF">2022-10-04T12:52:10Z</dcterms:modified>
</cp:coreProperties>
</file>