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8" r:id="rId11"/>
    <p:sldId id="290" r:id="rId12"/>
    <p:sldId id="291" r:id="rId13"/>
    <p:sldId id="292" r:id="rId14"/>
    <p:sldId id="293" r:id="rId15"/>
    <p:sldId id="294" r:id="rId16"/>
    <p:sldId id="289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049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26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08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22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80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69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5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7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56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68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BDC3D-AD22-4817-85FA-D96CE7F1A1DF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5E035-8854-4A2A-9D07-714FAB94E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27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696744" cy="693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14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72" y="0"/>
            <a:ext cx="4792459" cy="68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078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278"/>
            <a:ext cx="4680520" cy="685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285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6868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444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70" y="0"/>
            <a:ext cx="4424938" cy="692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57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" y="0"/>
            <a:ext cx="915424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82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72" y="0"/>
            <a:ext cx="4792459" cy="68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884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3" y="26288"/>
            <a:ext cx="8997327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044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52" y="0"/>
            <a:ext cx="8367559" cy="688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859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06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319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5251"/>
            <a:ext cx="4608512" cy="691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806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9"/>
            <a:ext cx="9144000" cy="575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61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4"/>
            <a:ext cx="8987532" cy="462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233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98" y="0"/>
            <a:ext cx="6014398" cy="69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625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88" y="0"/>
            <a:ext cx="9219716" cy="61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0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960"/>
            <a:ext cx="9216515" cy="614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73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70" y="-19680"/>
            <a:ext cx="9221118" cy="571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79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278"/>
            <a:ext cx="4680520" cy="685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005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6868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547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70" y="0"/>
            <a:ext cx="4424938" cy="692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874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" y="0"/>
            <a:ext cx="915424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9508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0</Words>
  <Application>Microsoft Office PowerPoint</Application>
  <PresentationFormat>Presentazione su schermo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8</cp:revision>
  <dcterms:created xsi:type="dcterms:W3CDTF">2020-05-04T14:31:53Z</dcterms:created>
  <dcterms:modified xsi:type="dcterms:W3CDTF">2020-05-06T09:15:48Z</dcterms:modified>
</cp:coreProperties>
</file>