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A92-C6B0-435B-A9DF-C062691D577F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DC7E-8DD3-4943-8B75-887D5E8621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42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A92-C6B0-435B-A9DF-C062691D577F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DC7E-8DD3-4943-8B75-887D5E8621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85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A92-C6B0-435B-A9DF-C062691D577F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DC7E-8DD3-4943-8B75-887D5E8621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9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A92-C6B0-435B-A9DF-C062691D577F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DC7E-8DD3-4943-8B75-887D5E8621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26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A92-C6B0-435B-A9DF-C062691D577F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DC7E-8DD3-4943-8B75-887D5E8621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04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A92-C6B0-435B-A9DF-C062691D577F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DC7E-8DD3-4943-8B75-887D5E8621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457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A92-C6B0-435B-A9DF-C062691D577F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DC7E-8DD3-4943-8B75-887D5E8621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43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A92-C6B0-435B-A9DF-C062691D577F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DC7E-8DD3-4943-8B75-887D5E8621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89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A92-C6B0-435B-A9DF-C062691D577F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DC7E-8DD3-4943-8B75-887D5E8621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63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A92-C6B0-435B-A9DF-C062691D577F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DC7E-8DD3-4943-8B75-887D5E8621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90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DA92-C6B0-435B-A9DF-C062691D577F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9DC7E-8DD3-4943-8B75-887D5E8621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25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7DA92-C6B0-435B-A9DF-C062691D577F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9DC7E-8DD3-4943-8B75-887D5E8621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45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3968" y="2130425"/>
            <a:ext cx="4174232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Litografia Prefetti</a:t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Fasc. </a:t>
            </a:r>
            <a:r>
              <a:rPr lang="it-IT" sz="1400" smtClean="0"/>
              <a:t>124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12"/>
            <a:ext cx="4139952" cy="68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1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Litografia Prefetti Da Riv. Fasc. 124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Litografia Prefetti Da Riv. Fasc. 124</dc:title>
  <dc:creator>lenovo</dc:creator>
  <cp:lastModifiedBy>lenovo</cp:lastModifiedBy>
  <cp:revision>1</cp:revision>
  <dcterms:created xsi:type="dcterms:W3CDTF">2016-06-17T08:34:20Z</dcterms:created>
  <dcterms:modified xsi:type="dcterms:W3CDTF">2016-06-17T08:36:19Z</dcterms:modified>
</cp:coreProperties>
</file>