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9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12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61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10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6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80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85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86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7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1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6488-EB2E-4E02-84FB-69CB8F9BB727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6B81-EE39-4D77-ADFA-D55196840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6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39952" y="2130425"/>
            <a:ext cx="431824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</a:t>
            </a:r>
            <a:r>
              <a:rPr lang="it-IT" sz="1400" dirty="0" err="1" smtClean="0"/>
              <a:t>fasc</a:t>
            </a:r>
            <a:r>
              <a:rPr lang="it-IT" sz="1400" smtClean="0"/>
              <a:t> 124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5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3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Da Riv. Somaschi, fasc 124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Riv. Somaschi, fasc 124</dc:title>
  <dc:creator>lenovo</dc:creator>
  <cp:lastModifiedBy>lenovo</cp:lastModifiedBy>
  <cp:revision>1</cp:revision>
  <dcterms:created xsi:type="dcterms:W3CDTF">2016-06-20T07:06:33Z</dcterms:created>
  <dcterms:modified xsi:type="dcterms:W3CDTF">2016-06-20T07:08:16Z</dcterms:modified>
</cp:coreProperties>
</file>