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26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98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4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97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28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2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68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85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8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87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04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9C60-9569-4479-AE73-C9613EA378E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E019-14CE-4D74-863D-3ACFDDAFE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64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60032" y="2130425"/>
            <a:ext cx="428396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QUADRO </a:t>
            </a:r>
            <a:r>
              <a:rPr lang="it-IT" sz="1400" dirty="0" err="1" smtClean="0"/>
              <a:t>MAGATTI</a:t>
            </a:r>
            <a:r>
              <a:rPr lang="it-IT" sz="1400" dirty="0" smtClean="0"/>
              <a:t>, a S. Maiolo</a:t>
            </a:r>
            <a:r>
              <a:rPr lang="it-IT" sz="1400" smtClean="0"/>
              <a:t>, Pavia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127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4704488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89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QUADRO MAGATTI, a S. Maiolo, Pavia Da Riv. Fasc. 127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QUADRO MAGATTI Da Riv. Fasc. 127</dc:title>
  <dc:creator>lenovo</dc:creator>
  <cp:lastModifiedBy>lenovo</cp:lastModifiedBy>
  <cp:revision>2</cp:revision>
  <dcterms:created xsi:type="dcterms:W3CDTF">2016-06-22T06:45:59Z</dcterms:created>
  <dcterms:modified xsi:type="dcterms:W3CDTF">2016-06-22T06:47:42Z</dcterms:modified>
</cp:coreProperties>
</file>