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2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3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42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0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46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5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32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02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75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47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75817-EE7B-447A-8D41-94156BCF9078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A6E2-1713-46A0-91C6-09BE70B39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1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55976" y="2130425"/>
            <a:ext cx="410222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Francesco </a:t>
            </a:r>
            <a:r>
              <a:rPr lang="it-IT" sz="1400" dirty="0" err="1" smtClean="0"/>
              <a:t>Polasso</a:t>
            </a:r>
            <a:r>
              <a:rPr lang="it-IT" sz="1400" dirty="0" smtClean="0"/>
              <a:t>, S. Girolamo Emiliani, tela nella Pinacoteca Civica di Cremona.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fasc. </a:t>
            </a:r>
            <a:r>
              <a:rPr lang="it-IT" sz="1400" smtClean="0"/>
              <a:t>125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77"/>
            <a:ext cx="4139952" cy="69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51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Francesco Polasso, S. Girolamo Emiliani, tela nella Pinacoteca Civica di Cremona. Da Riv. Somaschi, fasc. 125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Francesco Polasso, S. Girolamo Emiliani, tela nella Pinacoteca Civica di Cremona. Da Riv. Somaschi, fasc. 125</dc:title>
  <dc:creator>lenovo</dc:creator>
  <cp:lastModifiedBy>lenovo</cp:lastModifiedBy>
  <cp:revision>1</cp:revision>
  <dcterms:created xsi:type="dcterms:W3CDTF">2016-06-20T07:11:49Z</dcterms:created>
  <dcterms:modified xsi:type="dcterms:W3CDTF">2016-06-20T07:14:25Z</dcterms:modified>
</cp:coreProperties>
</file>