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1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74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85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37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02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2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81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22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26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1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43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A2DA-C374-4AC3-B3BF-1EF2FFC34C9E}" type="datetimeFigureOut">
              <a:rPr lang="it-IT" smtClean="0"/>
              <a:t>17/02/2016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B0B9-4A63-43D4-8D69-ECF9079345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75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9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874"/>
            <a:ext cx="9189165" cy="6891874"/>
          </a:xfrm>
        </p:spPr>
      </p:pic>
    </p:spTree>
    <p:extLst>
      <p:ext uri="{BB962C8B-B14F-4D97-AF65-F5344CB8AC3E}">
        <p14:creationId xmlns:p14="http://schemas.microsoft.com/office/powerpoint/2010/main" val="420172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" y="-7100"/>
            <a:ext cx="9153465" cy="6865099"/>
          </a:xfrm>
        </p:spPr>
      </p:pic>
    </p:spTree>
    <p:extLst>
      <p:ext uri="{BB962C8B-B14F-4D97-AF65-F5344CB8AC3E}">
        <p14:creationId xmlns:p14="http://schemas.microsoft.com/office/powerpoint/2010/main" val="52020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922"/>
            <a:ext cx="9174561" cy="6880921"/>
          </a:xfrm>
        </p:spPr>
      </p:pic>
    </p:spTree>
    <p:extLst>
      <p:ext uri="{BB962C8B-B14F-4D97-AF65-F5344CB8AC3E}">
        <p14:creationId xmlns:p14="http://schemas.microsoft.com/office/powerpoint/2010/main" val="398746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3453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0"/>
            <a:ext cx="9135345" cy="6851509"/>
          </a:xfrm>
        </p:spPr>
      </p:pic>
    </p:spTree>
    <p:extLst>
      <p:ext uri="{BB962C8B-B14F-4D97-AF65-F5344CB8AC3E}">
        <p14:creationId xmlns:p14="http://schemas.microsoft.com/office/powerpoint/2010/main" val="160082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5595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325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4"/>
            <a:ext cx="9146164" cy="6859623"/>
          </a:xfrm>
        </p:spPr>
      </p:pic>
    </p:spTree>
    <p:extLst>
      <p:ext uri="{BB962C8B-B14F-4D97-AF65-F5344CB8AC3E}">
        <p14:creationId xmlns:p14="http://schemas.microsoft.com/office/powerpoint/2010/main" val="361405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045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08"/>
            <a:ext cx="9163743" cy="6872807"/>
          </a:xfrm>
        </p:spPr>
      </p:pic>
    </p:spTree>
    <p:extLst>
      <p:ext uri="{BB962C8B-B14F-4D97-AF65-F5344CB8AC3E}">
        <p14:creationId xmlns:p14="http://schemas.microsoft.com/office/powerpoint/2010/main" val="340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1706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798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6784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8602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8482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672"/>
            <a:ext cx="9188895" cy="6891671"/>
          </a:xfrm>
        </p:spPr>
      </p:pic>
    </p:spTree>
    <p:extLst>
      <p:ext uri="{BB962C8B-B14F-4D97-AF65-F5344CB8AC3E}">
        <p14:creationId xmlns:p14="http://schemas.microsoft.com/office/powerpoint/2010/main" val="4017313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2016-02-17T07:25:49Z</dcterms:created>
  <dcterms:modified xsi:type="dcterms:W3CDTF">2016-02-17T07:37:28Z</dcterms:modified>
</cp:coreProperties>
</file>