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8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48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90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7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40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144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98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59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9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35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28D3-A11B-4516-85EB-5D71AD07597A}" type="datetimeFigureOut">
              <a:rPr lang="it-IT" smtClean="0"/>
              <a:t>27/02/2016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EAB1-10B6-4942-BBB2-08D10B16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79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" y="3656"/>
            <a:ext cx="4098262" cy="6854343"/>
          </a:xfrm>
        </p:spPr>
      </p:pic>
    </p:spTree>
    <p:extLst>
      <p:ext uri="{BB962C8B-B14F-4D97-AF65-F5344CB8AC3E}">
        <p14:creationId xmlns:p14="http://schemas.microsoft.com/office/powerpoint/2010/main" val="142791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4" y="0"/>
            <a:ext cx="4520866" cy="6858000"/>
          </a:xfrm>
        </p:spPr>
      </p:pic>
    </p:spTree>
    <p:extLst>
      <p:ext uri="{BB962C8B-B14F-4D97-AF65-F5344CB8AC3E}">
        <p14:creationId xmlns:p14="http://schemas.microsoft.com/office/powerpoint/2010/main" val="19833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0866" cy="6858000"/>
          </a:xfrm>
        </p:spPr>
      </p:pic>
    </p:spTree>
    <p:extLst>
      <p:ext uri="{BB962C8B-B14F-4D97-AF65-F5344CB8AC3E}">
        <p14:creationId xmlns:p14="http://schemas.microsoft.com/office/powerpoint/2010/main" val="1775418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2016-02-27T14:20:55Z</dcterms:created>
  <dcterms:modified xsi:type="dcterms:W3CDTF">2016-02-27T14:21:35Z</dcterms:modified>
</cp:coreProperties>
</file>