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28D3-A11B-4516-85EB-5D71AD07597A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EAB1-10B6-4942-BBB2-08D10B16AD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280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28D3-A11B-4516-85EB-5D71AD07597A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EAB1-10B6-4942-BBB2-08D10B16AD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648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28D3-A11B-4516-85EB-5D71AD07597A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EAB1-10B6-4942-BBB2-08D10B16AD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907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28D3-A11B-4516-85EB-5D71AD07597A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EAB1-10B6-4942-BBB2-08D10B16AD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372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28D3-A11B-4516-85EB-5D71AD07597A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EAB1-10B6-4942-BBB2-08D10B16AD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640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28D3-A11B-4516-85EB-5D71AD07597A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EAB1-10B6-4942-BBB2-08D10B16AD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144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28D3-A11B-4516-85EB-5D71AD07597A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EAB1-10B6-4942-BBB2-08D10B16AD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498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28D3-A11B-4516-85EB-5D71AD07597A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EAB1-10B6-4942-BBB2-08D10B16AD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7599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28D3-A11B-4516-85EB-5D71AD07597A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EAB1-10B6-4942-BBB2-08D10B16AD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98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28D3-A11B-4516-85EB-5D71AD07597A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EAB1-10B6-4942-BBB2-08D10B16AD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0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28D3-A11B-4516-85EB-5D71AD07597A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EEAB1-10B6-4942-BBB2-08D10B16AD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035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228D3-A11B-4516-85EB-5D71AD07597A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EEAB1-10B6-4942-BBB2-08D10B16AD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4790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" y="3656"/>
            <a:ext cx="4098262" cy="6854343"/>
          </a:xfrm>
        </p:spPr>
      </p:pic>
    </p:spTree>
    <p:extLst>
      <p:ext uri="{BB962C8B-B14F-4D97-AF65-F5344CB8AC3E}">
        <p14:creationId xmlns:p14="http://schemas.microsoft.com/office/powerpoint/2010/main" val="1427910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4" y="0"/>
            <a:ext cx="4520866" cy="6858000"/>
          </a:xfrm>
        </p:spPr>
      </p:pic>
    </p:spTree>
    <p:extLst>
      <p:ext uri="{BB962C8B-B14F-4D97-AF65-F5344CB8AC3E}">
        <p14:creationId xmlns:p14="http://schemas.microsoft.com/office/powerpoint/2010/main" val="198333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20866" cy="6858000"/>
          </a:xfrm>
        </p:spPr>
      </p:pic>
    </p:spTree>
    <p:extLst>
      <p:ext uri="{BB962C8B-B14F-4D97-AF65-F5344CB8AC3E}">
        <p14:creationId xmlns:p14="http://schemas.microsoft.com/office/powerpoint/2010/main" val="17754181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2016-02-27T14:20:55Z</dcterms:created>
  <dcterms:modified xsi:type="dcterms:W3CDTF">2016-02-27T14:21:35Z</dcterms:modified>
</cp:coreProperties>
</file>