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28D3-A11B-4516-85EB-5D71AD07597A}" type="datetimeFigureOut">
              <a:rPr lang="it-IT" smtClean="0"/>
              <a:t>27/02/2016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EEAB1-10B6-4942-BBB2-08D10B16AD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2808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28D3-A11B-4516-85EB-5D71AD07597A}" type="datetimeFigureOut">
              <a:rPr lang="it-IT" smtClean="0"/>
              <a:t>27/02/2016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EEAB1-10B6-4942-BBB2-08D10B16AD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64837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28D3-A11B-4516-85EB-5D71AD07597A}" type="datetimeFigureOut">
              <a:rPr lang="it-IT" smtClean="0"/>
              <a:t>27/02/2016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EEAB1-10B6-4942-BBB2-08D10B16AD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88907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28D3-A11B-4516-85EB-5D71AD07597A}" type="datetimeFigureOut">
              <a:rPr lang="it-IT" smtClean="0"/>
              <a:t>27/02/2016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EEAB1-10B6-4942-BBB2-08D10B16AD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3723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28D3-A11B-4516-85EB-5D71AD07597A}" type="datetimeFigureOut">
              <a:rPr lang="it-IT" smtClean="0"/>
              <a:t>27/02/2016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EEAB1-10B6-4942-BBB2-08D10B16AD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46401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28D3-A11B-4516-85EB-5D71AD07597A}" type="datetimeFigureOut">
              <a:rPr lang="it-IT" smtClean="0"/>
              <a:t>27/02/2016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EEAB1-10B6-4942-BBB2-08D10B16AD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1448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28D3-A11B-4516-85EB-5D71AD07597A}" type="datetimeFigureOut">
              <a:rPr lang="it-IT" smtClean="0"/>
              <a:t>27/02/2016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EEAB1-10B6-4942-BBB2-08D10B16AD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4983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28D3-A11B-4516-85EB-5D71AD07597A}" type="datetimeFigureOut">
              <a:rPr lang="it-IT" smtClean="0"/>
              <a:t>27/02/2016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EEAB1-10B6-4942-BBB2-08D10B16AD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7599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28D3-A11B-4516-85EB-5D71AD07597A}" type="datetimeFigureOut">
              <a:rPr lang="it-IT" smtClean="0"/>
              <a:t>27/02/2016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EEAB1-10B6-4942-BBB2-08D10B16AD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6981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28D3-A11B-4516-85EB-5D71AD07597A}" type="datetimeFigureOut">
              <a:rPr lang="it-IT" smtClean="0"/>
              <a:t>27/02/2016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EEAB1-10B6-4942-BBB2-08D10B16AD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602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8228D3-A11B-4516-85EB-5D71AD07597A}" type="datetimeFigureOut">
              <a:rPr lang="it-IT" smtClean="0"/>
              <a:t>27/02/2016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EEAB1-10B6-4942-BBB2-08D10B16AD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30352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228D3-A11B-4516-85EB-5D71AD07597A}" type="datetimeFigureOut">
              <a:rPr lang="it-IT" smtClean="0"/>
              <a:t>27/02/2016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EEAB1-10B6-4942-BBB2-08D10B16AD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2479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1" y="3656"/>
            <a:ext cx="4098262" cy="6854343"/>
          </a:xfrm>
        </p:spPr>
      </p:pic>
    </p:spTree>
    <p:extLst>
      <p:ext uri="{BB962C8B-B14F-4D97-AF65-F5344CB8AC3E}">
        <p14:creationId xmlns:p14="http://schemas.microsoft.com/office/powerpoint/2010/main" val="14279108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44" y="0"/>
            <a:ext cx="4520866" cy="6858000"/>
          </a:xfrm>
        </p:spPr>
      </p:pic>
    </p:spTree>
    <p:extLst>
      <p:ext uri="{BB962C8B-B14F-4D97-AF65-F5344CB8AC3E}">
        <p14:creationId xmlns:p14="http://schemas.microsoft.com/office/powerpoint/2010/main" val="1983339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4" name="Segnaposto contenuto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520866" cy="6858000"/>
          </a:xfrm>
        </p:spPr>
      </p:pic>
    </p:spTree>
    <p:extLst>
      <p:ext uri="{BB962C8B-B14F-4D97-AF65-F5344CB8AC3E}">
        <p14:creationId xmlns:p14="http://schemas.microsoft.com/office/powerpoint/2010/main" val="17754181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Presentazione su schermo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Tema di Office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lenovo</dc:creator>
  <cp:lastModifiedBy>lenovo</cp:lastModifiedBy>
  <cp:revision>1</cp:revision>
  <dcterms:created xsi:type="dcterms:W3CDTF">2016-02-27T14:20:55Z</dcterms:created>
  <dcterms:modified xsi:type="dcterms:W3CDTF">2016-02-27T14:21:35Z</dcterms:modified>
</cp:coreProperties>
</file>