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0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4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4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5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5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60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64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4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36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3AEB-456B-40A0-BA85-A283DC6FCD6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B7B3-09F0-4C07-AA97-81317A33F3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1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E:\PENNACCHIONI\DSCN5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4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E:\PENNACCHIONI\DSCN5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9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E:\PENNACCHIONI\DSCN5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0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E:\PENNACCHIONI\DSCN5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1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E:\PENNACCHIONI\DSCN5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8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E:\PENNACCHIONI\DSCN5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E:\PENNACCHIONI\DSCN5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E:\PENNACCHIONI\DSCN5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5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E:\PENNACCHIONI\DSCN5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9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E:\PENNACCHIONI\DSCN5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6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E:\PENNACCHIONI\DSCN5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E:\PENNACCHIONI\DSCN5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1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E:\PENNACCHIONI\DSCN5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5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E:\PENNACCHIONI\DSCN5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8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E:\PENNACCHIONI\DSCN5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9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2016-03-16T08:50:45Z</dcterms:created>
  <dcterms:modified xsi:type="dcterms:W3CDTF">2016-03-16T08:51:36Z</dcterms:modified>
</cp:coreProperties>
</file>